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62" r:id="rId2"/>
    <p:sldId id="256" r:id="rId3"/>
    <p:sldId id="281" r:id="rId4"/>
    <p:sldId id="390" r:id="rId5"/>
    <p:sldId id="391" r:id="rId6"/>
    <p:sldId id="394" r:id="rId7"/>
    <p:sldId id="392" r:id="rId8"/>
    <p:sldId id="355" r:id="rId9"/>
    <p:sldId id="356" r:id="rId10"/>
    <p:sldId id="395" r:id="rId11"/>
    <p:sldId id="396" r:id="rId12"/>
    <p:sldId id="397" r:id="rId13"/>
    <p:sldId id="398" r:id="rId14"/>
    <p:sldId id="399" r:id="rId15"/>
    <p:sldId id="400" r:id="rId16"/>
    <p:sldId id="401" r:id="rId17"/>
    <p:sldId id="402" r:id="rId18"/>
    <p:sldId id="403" r:id="rId19"/>
    <p:sldId id="404" r:id="rId20"/>
    <p:sldId id="405" r:id="rId21"/>
  </p:sldIdLst>
  <p:sldSz cx="7380288" cy="11736388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3" clrIdx="0">
    <p:extLst>
      <p:ext uri="{19B8F6BF-5375-455C-9EA6-DF929625EA0E}">
        <p15:presenceInfo xmlns:p15="http://schemas.microsoft.com/office/powerpoint/2012/main" userId="Windows User" providerId="None"/>
      </p:ext>
    </p:extLst>
  </p:cmAuthor>
  <p:cmAuthor id="2" name="Jeimy Lorena Rojas Cárdenas" initials="JLRC" lastIdx="37" clrIdx="1">
    <p:extLst>
      <p:ext uri="{19B8F6BF-5375-455C-9EA6-DF929625EA0E}">
        <p15:presenceInfo xmlns:p15="http://schemas.microsoft.com/office/powerpoint/2012/main" userId="S-1-5-21-3501915587-2074199742-4256654662-494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389"/>
    <a:srgbClr val="C4C4C3"/>
    <a:srgbClr val="1A9099"/>
    <a:srgbClr val="BDBEB8"/>
    <a:srgbClr val="91918D"/>
    <a:srgbClr val="B7C9D3"/>
    <a:srgbClr val="5C4F5F"/>
    <a:srgbClr val="1D1D1D"/>
    <a:srgbClr val="A1A1A1"/>
    <a:srgbClr val="0466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47" autoAdjust="0"/>
    <p:restoredTop sz="94660"/>
  </p:normalViewPr>
  <p:slideViewPr>
    <p:cSldViewPr snapToGrid="0">
      <p:cViewPr varScale="1">
        <p:scale>
          <a:sx n="44" d="100"/>
          <a:sy n="44" d="100"/>
        </p:scale>
        <p:origin x="171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5T09:38:29.472" idx="35">
    <p:pos x="10" y="10"/>
    <p:text>La parte café es la parte de filtro por categoría de necesidades.</p:text>
    <p:extLst>
      <p:ext uri="{C676402C-5697-4E1C-873F-D02D1690AC5C}">
        <p15:threadingInfo xmlns:p15="http://schemas.microsoft.com/office/powerpoint/2012/main" timeZoneBias="300"/>
      </p:ext>
    </p:extLst>
  </p:cm>
  <p:cm authorId="2" dt="2019-01-15T09:39:11.048" idx="36">
    <p:pos x="146" y="146"/>
    <p:text>La parte de color son todas las ideas por necesidad.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5T09:38:29.472" idx="35">
    <p:pos x="10" y="10"/>
    <p:text>La parte café es la parte de filtro por categoría de necesidades.</p:text>
    <p:extLst>
      <p:ext uri="{C676402C-5697-4E1C-873F-D02D1690AC5C}">
        <p15:threadingInfo xmlns:p15="http://schemas.microsoft.com/office/powerpoint/2012/main" timeZoneBias="300"/>
      </p:ext>
    </p:extLst>
  </p:cm>
  <p:cm authorId="2" dt="2019-01-15T09:39:11.048" idx="36">
    <p:pos x="146" y="146"/>
    <p:text>La parte de color son todas las ideas por necesidad.</p:text>
    <p:extLst>
      <p:ext uri="{C676402C-5697-4E1C-873F-D02D1690AC5C}">
        <p15:threadingInfo xmlns:p15="http://schemas.microsoft.com/office/powerpoint/2012/main" timeZoneBias="300"/>
      </p:ext>
    </p:extLst>
  </p:cm>
  <p:cm authorId="2" dt="2019-01-15T09:43:43.306" idx="37">
    <p:pos x="282" y="282"/>
    <p:text>Hover en los signos de pregunta.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5T09:38:29.472" idx="35">
    <p:pos x="10" y="10"/>
    <p:text>La parte café es la parte de filtro por categoría de necesidades.</p:text>
    <p:extLst>
      <p:ext uri="{C676402C-5697-4E1C-873F-D02D1690AC5C}">
        <p15:threadingInfo xmlns:p15="http://schemas.microsoft.com/office/powerpoint/2012/main" timeZoneBias="300"/>
      </p:ext>
    </p:extLst>
  </p:cm>
  <p:cm authorId="2" dt="2019-01-15T09:39:11.048" idx="36">
    <p:pos x="146" y="146"/>
    <p:text>La parte de color son todas las ideas por necesidad.</p:text>
    <p:extLst>
      <p:ext uri="{C676402C-5697-4E1C-873F-D02D1690AC5C}">
        <p15:threadingInfo xmlns:p15="http://schemas.microsoft.com/office/powerpoint/2012/main" timeZoneBias="300"/>
      </p:ext>
    </p:extLst>
  </p:cm>
  <p:cm authorId="2" dt="2019-01-15T09:43:43.306" idx="37">
    <p:pos x="282" y="282"/>
    <p:text>Hover en los signos de pregunta.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4T09:40:15.992" idx="10">
    <p:pos x="10" y="10"/>
    <p:text>Hacer un hover en el botón de menú y en la flecha para que el usuario se interese en oprimir.</p:text>
    <p:extLst>
      <p:ext uri="{C676402C-5697-4E1C-873F-D02D1690AC5C}">
        <p15:threadingInfo xmlns:p15="http://schemas.microsoft.com/office/powerpoint/2012/main" timeZoneBias="300"/>
      </p:ext>
    </p:extLst>
  </p:cm>
  <p:cm authorId="2" dt="2019-01-14T12:55:58.609" idx="29">
    <p:pos x="146" y="146"/>
    <p:text>Poner menú de herramentas de fomra horizontas en la parte inferior</p:text>
    <p:extLst>
      <p:ext uri="{C676402C-5697-4E1C-873F-D02D1690AC5C}">
        <p15:threadingInfo xmlns:p15="http://schemas.microsoft.com/office/powerpoint/2012/main" timeZoneBias="300"/>
      </p:ext>
    </p:extLst>
  </p:cm>
  <p:cm authorId="2" dt="2019-01-14T16:06:58.068" idx="33">
    <p:pos x="282" y="282"/>
    <p:text>Integrara elementos del problemo escogido inicialmente 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4T09:40:57.533" idx="11">
    <p:pos x="10" y="10"/>
    <p:text>En esta parte es donde se mostrará la necesidad escogida por el usuario pero arreglada.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4T09:42:58.896" idx="12">
    <p:pos x="146" y="146"/>
    <p:text>De nuevo el color del habitante será del mismo color que escogio desde el inicio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4T09:48:39.475" idx="13">
    <p:pos x="10" y="10"/>
    <p:text>El Bang serviría como botón para llevar al usuario al inicio del juego.</p:text>
    <p:extLst>
      <p:ext uri="{C676402C-5697-4E1C-873F-D02D1690AC5C}">
        <p15:threadingInfo xmlns:p15="http://schemas.microsoft.com/office/powerpoint/2012/main" timeZoneBias="300"/>
      </p:ext>
    </p:extLst>
  </p:cm>
  <p:cm authorId="2" dt="2019-01-14T10:08:00.641" idx="16">
    <p:pos x="146" y="146"/>
    <p:text>El Bang debe aparecer en todas las pantallas, sin embargo si lo toca en mitad del proceso lo ideal es que le saliera un aviso como: si vuelves al inicio, perderás todo tu avance en el recorrido.</p:text>
    <p:extLst>
      <p:ext uri="{C676402C-5697-4E1C-873F-D02D1690AC5C}">
        <p15:threadingInfo xmlns:p15="http://schemas.microsoft.com/office/powerpoint/2012/main" timeZoneBias="300"/>
      </p:ext>
    </p:extLst>
  </p:cm>
  <p:cm authorId="2" dt="2019-01-14T13:06:13.472" idx="31">
    <p:pos x="282" y="282"/>
    <p:text>Historia de los rangos.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4T09:48:39.475" idx="13">
    <p:pos x="10" y="10"/>
    <p:text>El Bang serviría como botón para llevar al usuario al inicio del juego.</p:text>
    <p:extLst>
      <p:ext uri="{C676402C-5697-4E1C-873F-D02D1690AC5C}">
        <p15:threadingInfo xmlns:p15="http://schemas.microsoft.com/office/powerpoint/2012/main" timeZoneBias="300"/>
      </p:ext>
    </p:extLst>
  </p:cm>
  <p:cm authorId="2" dt="2019-01-14T13:01:54.514" idx="30">
    <p:pos x="146" y="146"/>
    <p:text>Neterle lo de los tutoriales de los otros prototipos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92AB4-6AF6-47BF-9CB2-3435EE5392D8}" type="datetimeFigureOut">
              <a:rPr lang="es-CO" smtClean="0"/>
              <a:t>15/01/2019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459038" y="1143000"/>
            <a:ext cx="1939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D1646-CF75-4106-8404-89B7A4A05D4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6744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3522" y="1920748"/>
            <a:ext cx="6273245" cy="4086002"/>
          </a:xfrm>
        </p:spPr>
        <p:txBody>
          <a:bodyPr anchor="b"/>
          <a:lstStyle>
            <a:lvl1pPr algn="ctr">
              <a:defRPr sz="4843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22536" y="6164321"/>
            <a:ext cx="5535216" cy="2833576"/>
          </a:xfrm>
        </p:spPr>
        <p:txBody>
          <a:bodyPr/>
          <a:lstStyle>
            <a:lvl1pPr marL="0" indent="0" algn="ctr">
              <a:buNone/>
              <a:defRPr sz="1937"/>
            </a:lvl1pPr>
            <a:lvl2pPr marL="369006" indent="0" algn="ctr">
              <a:buNone/>
              <a:defRPr sz="1614"/>
            </a:lvl2pPr>
            <a:lvl3pPr marL="738012" indent="0" algn="ctr">
              <a:buNone/>
              <a:defRPr sz="1453"/>
            </a:lvl3pPr>
            <a:lvl4pPr marL="1107018" indent="0" algn="ctr">
              <a:buNone/>
              <a:defRPr sz="1291"/>
            </a:lvl4pPr>
            <a:lvl5pPr marL="1476024" indent="0" algn="ctr">
              <a:buNone/>
              <a:defRPr sz="1291"/>
            </a:lvl5pPr>
            <a:lvl6pPr marL="1845031" indent="0" algn="ctr">
              <a:buNone/>
              <a:defRPr sz="1291"/>
            </a:lvl6pPr>
            <a:lvl7pPr marL="2214037" indent="0" algn="ctr">
              <a:buNone/>
              <a:defRPr sz="1291"/>
            </a:lvl7pPr>
            <a:lvl8pPr marL="2583043" indent="0" algn="ctr">
              <a:buNone/>
              <a:defRPr sz="1291"/>
            </a:lvl8pPr>
            <a:lvl9pPr marL="2952049" indent="0" algn="ctr">
              <a:buNone/>
              <a:defRPr sz="1291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3329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9150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81519" y="624854"/>
            <a:ext cx="1591375" cy="9946046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7395" y="624854"/>
            <a:ext cx="4681870" cy="9946046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1873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7479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552" y="2925950"/>
            <a:ext cx="6365498" cy="4882011"/>
          </a:xfrm>
        </p:spPr>
        <p:txBody>
          <a:bodyPr anchor="b"/>
          <a:lstStyle>
            <a:lvl1pPr>
              <a:defRPr sz="4843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552" y="7854146"/>
            <a:ext cx="6365498" cy="2567334"/>
          </a:xfrm>
        </p:spPr>
        <p:txBody>
          <a:bodyPr/>
          <a:lstStyle>
            <a:lvl1pPr marL="0" indent="0">
              <a:buNone/>
              <a:defRPr sz="1937">
                <a:solidFill>
                  <a:schemeClr val="tx1"/>
                </a:solidFill>
              </a:defRPr>
            </a:lvl1pPr>
            <a:lvl2pPr marL="369006" indent="0">
              <a:buNone/>
              <a:defRPr sz="1614">
                <a:solidFill>
                  <a:schemeClr val="tx1">
                    <a:tint val="75000"/>
                  </a:schemeClr>
                </a:solidFill>
              </a:defRPr>
            </a:lvl2pPr>
            <a:lvl3pPr marL="738012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3pPr>
            <a:lvl4pPr marL="1107018" indent="0">
              <a:buNone/>
              <a:defRPr sz="1291">
                <a:solidFill>
                  <a:schemeClr val="tx1">
                    <a:tint val="75000"/>
                  </a:schemeClr>
                </a:solidFill>
              </a:defRPr>
            </a:lvl4pPr>
            <a:lvl5pPr marL="1476024" indent="0">
              <a:buNone/>
              <a:defRPr sz="1291">
                <a:solidFill>
                  <a:schemeClr val="tx1">
                    <a:tint val="75000"/>
                  </a:schemeClr>
                </a:solidFill>
              </a:defRPr>
            </a:lvl5pPr>
            <a:lvl6pPr marL="1845031" indent="0">
              <a:buNone/>
              <a:defRPr sz="1291">
                <a:solidFill>
                  <a:schemeClr val="tx1">
                    <a:tint val="75000"/>
                  </a:schemeClr>
                </a:solidFill>
              </a:defRPr>
            </a:lvl6pPr>
            <a:lvl7pPr marL="2214037" indent="0">
              <a:buNone/>
              <a:defRPr sz="1291">
                <a:solidFill>
                  <a:schemeClr val="tx1">
                    <a:tint val="75000"/>
                  </a:schemeClr>
                </a:solidFill>
              </a:defRPr>
            </a:lvl7pPr>
            <a:lvl8pPr marL="2583043" indent="0">
              <a:buNone/>
              <a:defRPr sz="1291">
                <a:solidFill>
                  <a:schemeClr val="tx1">
                    <a:tint val="75000"/>
                  </a:schemeClr>
                </a:solidFill>
              </a:defRPr>
            </a:lvl8pPr>
            <a:lvl9pPr marL="2952049" indent="0">
              <a:buNone/>
              <a:defRPr sz="12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6004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7395" y="3124270"/>
            <a:ext cx="3136622" cy="744663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6271" y="3124270"/>
            <a:ext cx="3136622" cy="744663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5886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356" y="624856"/>
            <a:ext cx="6365498" cy="226849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357" y="2877046"/>
            <a:ext cx="3122207" cy="1409996"/>
          </a:xfrm>
        </p:spPr>
        <p:txBody>
          <a:bodyPr anchor="b"/>
          <a:lstStyle>
            <a:lvl1pPr marL="0" indent="0">
              <a:buNone/>
              <a:defRPr sz="1937" b="1"/>
            </a:lvl1pPr>
            <a:lvl2pPr marL="369006" indent="0">
              <a:buNone/>
              <a:defRPr sz="1614" b="1"/>
            </a:lvl2pPr>
            <a:lvl3pPr marL="738012" indent="0">
              <a:buNone/>
              <a:defRPr sz="1453" b="1"/>
            </a:lvl3pPr>
            <a:lvl4pPr marL="1107018" indent="0">
              <a:buNone/>
              <a:defRPr sz="1291" b="1"/>
            </a:lvl4pPr>
            <a:lvl5pPr marL="1476024" indent="0">
              <a:buNone/>
              <a:defRPr sz="1291" b="1"/>
            </a:lvl5pPr>
            <a:lvl6pPr marL="1845031" indent="0">
              <a:buNone/>
              <a:defRPr sz="1291" b="1"/>
            </a:lvl6pPr>
            <a:lvl7pPr marL="2214037" indent="0">
              <a:buNone/>
              <a:defRPr sz="1291" b="1"/>
            </a:lvl7pPr>
            <a:lvl8pPr marL="2583043" indent="0">
              <a:buNone/>
              <a:defRPr sz="1291" b="1"/>
            </a:lvl8pPr>
            <a:lvl9pPr marL="2952049" indent="0">
              <a:buNone/>
              <a:defRPr sz="1291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357" y="4287042"/>
            <a:ext cx="3122207" cy="630559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36271" y="2877046"/>
            <a:ext cx="3137584" cy="1409996"/>
          </a:xfrm>
        </p:spPr>
        <p:txBody>
          <a:bodyPr anchor="b"/>
          <a:lstStyle>
            <a:lvl1pPr marL="0" indent="0">
              <a:buNone/>
              <a:defRPr sz="1937" b="1"/>
            </a:lvl1pPr>
            <a:lvl2pPr marL="369006" indent="0">
              <a:buNone/>
              <a:defRPr sz="1614" b="1"/>
            </a:lvl2pPr>
            <a:lvl3pPr marL="738012" indent="0">
              <a:buNone/>
              <a:defRPr sz="1453" b="1"/>
            </a:lvl3pPr>
            <a:lvl4pPr marL="1107018" indent="0">
              <a:buNone/>
              <a:defRPr sz="1291" b="1"/>
            </a:lvl4pPr>
            <a:lvl5pPr marL="1476024" indent="0">
              <a:buNone/>
              <a:defRPr sz="1291" b="1"/>
            </a:lvl5pPr>
            <a:lvl6pPr marL="1845031" indent="0">
              <a:buNone/>
              <a:defRPr sz="1291" b="1"/>
            </a:lvl6pPr>
            <a:lvl7pPr marL="2214037" indent="0">
              <a:buNone/>
              <a:defRPr sz="1291" b="1"/>
            </a:lvl7pPr>
            <a:lvl8pPr marL="2583043" indent="0">
              <a:buNone/>
              <a:defRPr sz="1291" b="1"/>
            </a:lvl8pPr>
            <a:lvl9pPr marL="2952049" indent="0">
              <a:buNone/>
              <a:defRPr sz="1291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36271" y="4287042"/>
            <a:ext cx="3137584" cy="630559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9641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765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330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356" y="782426"/>
            <a:ext cx="2380335" cy="2738491"/>
          </a:xfrm>
        </p:spPr>
        <p:txBody>
          <a:bodyPr anchor="b"/>
          <a:lstStyle>
            <a:lvl1pPr>
              <a:defRPr sz="2583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7584" y="1689825"/>
            <a:ext cx="3736271" cy="8340442"/>
          </a:xfrm>
        </p:spPr>
        <p:txBody>
          <a:bodyPr/>
          <a:lstStyle>
            <a:lvl1pPr>
              <a:defRPr sz="2583"/>
            </a:lvl1pPr>
            <a:lvl2pPr>
              <a:defRPr sz="2260"/>
            </a:lvl2pPr>
            <a:lvl3pPr>
              <a:defRPr sz="1937"/>
            </a:lvl3pPr>
            <a:lvl4pPr>
              <a:defRPr sz="1614"/>
            </a:lvl4pPr>
            <a:lvl5pPr>
              <a:defRPr sz="1614"/>
            </a:lvl5pPr>
            <a:lvl6pPr>
              <a:defRPr sz="1614"/>
            </a:lvl6pPr>
            <a:lvl7pPr>
              <a:defRPr sz="1614"/>
            </a:lvl7pPr>
            <a:lvl8pPr>
              <a:defRPr sz="1614"/>
            </a:lvl8pPr>
            <a:lvl9pPr>
              <a:defRPr sz="1614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356" y="3520916"/>
            <a:ext cx="2380335" cy="6522933"/>
          </a:xfrm>
        </p:spPr>
        <p:txBody>
          <a:bodyPr/>
          <a:lstStyle>
            <a:lvl1pPr marL="0" indent="0">
              <a:buNone/>
              <a:defRPr sz="1291"/>
            </a:lvl1pPr>
            <a:lvl2pPr marL="369006" indent="0">
              <a:buNone/>
              <a:defRPr sz="1130"/>
            </a:lvl2pPr>
            <a:lvl3pPr marL="738012" indent="0">
              <a:buNone/>
              <a:defRPr sz="969"/>
            </a:lvl3pPr>
            <a:lvl4pPr marL="1107018" indent="0">
              <a:buNone/>
              <a:defRPr sz="807"/>
            </a:lvl4pPr>
            <a:lvl5pPr marL="1476024" indent="0">
              <a:buNone/>
              <a:defRPr sz="807"/>
            </a:lvl5pPr>
            <a:lvl6pPr marL="1845031" indent="0">
              <a:buNone/>
              <a:defRPr sz="807"/>
            </a:lvl6pPr>
            <a:lvl7pPr marL="2214037" indent="0">
              <a:buNone/>
              <a:defRPr sz="807"/>
            </a:lvl7pPr>
            <a:lvl8pPr marL="2583043" indent="0">
              <a:buNone/>
              <a:defRPr sz="807"/>
            </a:lvl8pPr>
            <a:lvl9pPr marL="2952049" indent="0">
              <a:buNone/>
              <a:defRPr sz="807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177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356" y="782426"/>
            <a:ext cx="2380335" cy="2738491"/>
          </a:xfrm>
        </p:spPr>
        <p:txBody>
          <a:bodyPr anchor="b"/>
          <a:lstStyle>
            <a:lvl1pPr>
              <a:defRPr sz="2583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37584" y="1689825"/>
            <a:ext cx="3736271" cy="8340442"/>
          </a:xfrm>
        </p:spPr>
        <p:txBody>
          <a:bodyPr anchor="t"/>
          <a:lstStyle>
            <a:lvl1pPr marL="0" indent="0">
              <a:buNone/>
              <a:defRPr sz="2583"/>
            </a:lvl1pPr>
            <a:lvl2pPr marL="369006" indent="0">
              <a:buNone/>
              <a:defRPr sz="2260"/>
            </a:lvl2pPr>
            <a:lvl3pPr marL="738012" indent="0">
              <a:buNone/>
              <a:defRPr sz="1937"/>
            </a:lvl3pPr>
            <a:lvl4pPr marL="1107018" indent="0">
              <a:buNone/>
              <a:defRPr sz="1614"/>
            </a:lvl4pPr>
            <a:lvl5pPr marL="1476024" indent="0">
              <a:buNone/>
              <a:defRPr sz="1614"/>
            </a:lvl5pPr>
            <a:lvl6pPr marL="1845031" indent="0">
              <a:buNone/>
              <a:defRPr sz="1614"/>
            </a:lvl6pPr>
            <a:lvl7pPr marL="2214037" indent="0">
              <a:buNone/>
              <a:defRPr sz="1614"/>
            </a:lvl7pPr>
            <a:lvl8pPr marL="2583043" indent="0">
              <a:buNone/>
              <a:defRPr sz="1614"/>
            </a:lvl8pPr>
            <a:lvl9pPr marL="2952049" indent="0">
              <a:buNone/>
              <a:defRPr sz="1614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356" y="3520916"/>
            <a:ext cx="2380335" cy="6522933"/>
          </a:xfrm>
        </p:spPr>
        <p:txBody>
          <a:bodyPr/>
          <a:lstStyle>
            <a:lvl1pPr marL="0" indent="0">
              <a:buNone/>
              <a:defRPr sz="1291"/>
            </a:lvl1pPr>
            <a:lvl2pPr marL="369006" indent="0">
              <a:buNone/>
              <a:defRPr sz="1130"/>
            </a:lvl2pPr>
            <a:lvl3pPr marL="738012" indent="0">
              <a:buNone/>
              <a:defRPr sz="969"/>
            </a:lvl3pPr>
            <a:lvl4pPr marL="1107018" indent="0">
              <a:buNone/>
              <a:defRPr sz="807"/>
            </a:lvl4pPr>
            <a:lvl5pPr marL="1476024" indent="0">
              <a:buNone/>
              <a:defRPr sz="807"/>
            </a:lvl5pPr>
            <a:lvl6pPr marL="1845031" indent="0">
              <a:buNone/>
              <a:defRPr sz="807"/>
            </a:lvl6pPr>
            <a:lvl7pPr marL="2214037" indent="0">
              <a:buNone/>
              <a:defRPr sz="807"/>
            </a:lvl7pPr>
            <a:lvl8pPr marL="2583043" indent="0">
              <a:buNone/>
              <a:defRPr sz="807"/>
            </a:lvl8pPr>
            <a:lvl9pPr marL="2952049" indent="0">
              <a:buNone/>
              <a:defRPr sz="807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205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7395" y="624856"/>
            <a:ext cx="6365498" cy="2268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395" y="3124270"/>
            <a:ext cx="6365498" cy="7446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7395" y="10877896"/>
            <a:ext cx="1660565" cy="624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24143-5779-478D-A277-3E0DBE8CA37B}" type="datetimeFigureOut">
              <a:rPr lang="es-ES" smtClean="0"/>
              <a:t>15/01/2019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44721" y="10877896"/>
            <a:ext cx="2490847" cy="624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212328" y="10877896"/>
            <a:ext cx="1660565" cy="624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61522-D232-4914-A3B5-D00B9082BA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9104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738012" rtl="0" eaLnBrk="1" latinLnBrk="0" hangingPunct="1">
        <a:lnSpc>
          <a:spcPct val="90000"/>
        </a:lnSpc>
        <a:spcBef>
          <a:spcPct val="0"/>
        </a:spcBef>
        <a:buNone/>
        <a:defRPr sz="35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4503" indent="-184503" algn="l" defTabSz="738012" rtl="0" eaLnBrk="1" latinLnBrk="0" hangingPunct="1">
        <a:lnSpc>
          <a:spcPct val="90000"/>
        </a:lnSpc>
        <a:spcBef>
          <a:spcPts val="807"/>
        </a:spcBef>
        <a:buFont typeface="Arial" panose="020B0604020202020204" pitchFamily="34" charset="0"/>
        <a:buChar char="•"/>
        <a:defRPr sz="2260" kern="1200">
          <a:solidFill>
            <a:schemeClr val="tx1"/>
          </a:solidFill>
          <a:latin typeface="+mn-lt"/>
          <a:ea typeface="+mn-ea"/>
          <a:cs typeface="+mn-cs"/>
        </a:defRPr>
      </a:lvl1pPr>
      <a:lvl2pPr marL="553509" indent="-184503" algn="l" defTabSz="738012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937" kern="1200">
          <a:solidFill>
            <a:schemeClr val="tx1"/>
          </a:solidFill>
          <a:latin typeface="+mn-lt"/>
          <a:ea typeface="+mn-ea"/>
          <a:cs typeface="+mn-cs"/>
        </a:defRPr>
      </a:lvl2pPr>
      <a:lvl3pPr marL="922515" indent="-184503" algn="l" defTabSz="738012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614" kern="1200">
          <a:solidFill>
            <a:schemeClr val="tx1"/>
          </a:solidFill>
          <a:latin typeface="+mn-lt"/>
          <a:ea typeface="+mn-ea"/>
          <a:cs typeface="+mn-cs"/>
        </a:defRPr>
      </a:lvl3pPr>
      <a:lvl4pPr marL="1291521" indent="-184503" algn="l" defTabSz="738012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3" kern="1200">
          <a:solidFill>
            <a:schemeClr val="tx1"/>
          </a:solidFill>
          <a:latin typeface="+mn-lt"/>
          <a:ea typeface="+mn-ea"/>
          <a:cs typeface="+mn-cs"/>
        </a:defRPr>
      </a:lvl4pPr>
      <a:lvl5pPr marL="1660528" indent="-184503" algn="l" defTabSz="738012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3" kern="1200">
          <a:solidFill>
            <a:schemeClr val="tx1"/>
          </a:solidFill>
          <a:latin typeface="+mn-lt"/>
          <a:ea typeface="+mn-ea"/>
          <a:cs typeface="+mn-cs"/>
        </a:defRPr>
      </a:lvl5pPr>
      <a:lvl6pPr marL="2029534" indent="-184503" algn="l" defTabSz="738012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3" kern="1200">
          <a:solidFill>
            <a:schemeClr val="tx1"/>
          </a:solidFill>
          <a:latin typeface="+mn-lt"/>
          <a:ea typeface="+mn-ea"/>
          <a:cs typeface="+mn-cs"/>
        </a:defRPr>
      </a:lvl6pPr>
      <a:lvl7pPr marL="2398540" indent="-184503" algn="l" defTabSz="738012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3" kern="1200">
          <a:solidFill>
            <a:schemeClr val="tx1"/>
          </a:solidFill>
          <a:latin typeface="+mn-lt"/>
          <a:ea typeface="+mn-ea"/>
          <a:cs typeface="+mn-cs"/>
        </a:defRPr>
      </a:lvl7pPr>
      <a:lvl8pPr marL="2767546" indent="-184503" algn="l" defTabSz="738012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3" kern="1200">
          <a:solidFill>
            <a:schemeClr val="tx1"/>
          </a:solidFill>
          <a:latin typeface="+mn-lt"/>
          <a:ea typeface="+mn-ea"/>
          <a:cs typeface="+mn-cs"/>
        </a:defRPr>
      </a:lvl8pPr>
      <a:lvl9pPr marL="3136552" indent="-184503" algn="l" defTabSz="738012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8012" rtl="0" eaLnBrk="1" latinLnBrk="0" hangingPunct="1">
        <a:defRPr sz="1453" kern="1200">
          <a:solidFill>
            <a:schemeClr val="tx1"/>
          </a:solidFill>
          <a:latin typeface="+mn-lt"/>
          <a:ea typeface="+mn-ea"/>
          <a:cs typeface="+mn-cs"/>
        </a:defRPr>
      </a:lvl1pPr>
      <a:lvl2pPr marL="369006" algn="l" defTabSz="738012" rtl="0" eaLnBrk="1" latinLnBrk="0" hangingPunct="1">
        <a:defRPr sz="1453" kern="1200">
          <a:solidFill>
            <a:schemeClr val="tx1"/>
          </a:solidFill>
          <a:latin typeface="+mn-lt"/>
          <a:ea typeface="+mn-ea"/>
          <a:cs typeface="+mn-cs"/>
        </a:defRPr>
      </a:lvl2pPr>
      <a:lvl3pPr marL="738012" algn="l" defTabSz="738012" rtl="0" eaLnBrk="1" latinLnBrk="0" hangingPunct="1">
        <a:defRPr sz="1453" kern="1200">
          <a:solidFill>
            <a:schemeClr val="tx1"/>
          </a:solidFill>
          <a:latin typeface="+mn-lt"/>
          <a:ea typeface="+mn-ea"/>
          <a:cs typeface="+mn-cs"/>
        </a:defRPr>
      </a:lvl3pPr>
      <a:lvl4pPr marL="1107018" algn="l" defTabSz="738012" rtl="0" eaLnBrk="1" latinLnBrk="0" hangingPunct="1">
        <a:defRPr sz="1453" kern="1200">
          <a:solidFill>
            <a:schemeClr val="tx1"/>
          </a:solidFill>
          <a:latin typeface="+mn-lt"/>
          <a:ea typeface="+mn-ea"/>
          <a:cs typeface="+mn-cs"/>
        </a:defRPr>
      </a:lvl4pPr>
      <a:lvl5pPr marL="1476024" algn="l" defTabSz="738012" rtl="0" eaLnBrk="1" latinLnBrk="0" hangingPunct="1">
        <a:defRPr sz="1453" kern="1200">
          <a:solidFill>
            <a:schemeClr val="tx1"/>
          </a:solidFill>
          <a:latin typeface="+mn-lt"/>
          <a:ea typeface="+mn-ea"/>
          <a:cs typeface="+mn-cs"/>
        </a:defRPr>
      </a:lvl5pPr>
      <a:lvl6pPr marL="1845031" algn="l" defTabSz="738012" rtl="0" eaLnBrk="1" latinLnBrk="0" hangingPunct="1">
        <a:defRPr sz="1453" kern="1200">
          <a:solidFill>
            <a:schemeClr val="tx1"/>
          </a:solidFill>
          <a:latin typeface="+mn-lt"/>
          <a:ea typeface="+mn-ea"/>
          <a:cs typeface="+mn-cs"/>
        </a:defRPr>
      </a:lvl6pPr>
      <a:lvl7pPr marL="2214037" algn="l" defTabSz="738012" rtl="0" eaLnBrk="1" latinLnBrk="0" hangingPunct="1">
        <a:defRPr sz="1453" kern="1200">
          <a:solidFill>
            <a:schemeClr val="tx1"/>
          </a:solidFill>
          <a:latin typeface="+mn-lt"/>
          <a:ea typeface="+mn-ea"/>
          <a:cs typeface="+mn-cs"/>
        </a:defRPr>
      </a:lvl7pPr>
      <a:lvl8pPr marL="2583043" algn="l" defTabSz="738012" rtl="0" eaLnBrk="1" latinLnBrk="0" hangingPunct="1">
        <a:defRPr sz="1453" kern="1200">
          <a:solidFill>
            <a:schemeClr val="tx1"/>
          </a:solidFill>
          <a:latin typeface="+mn-lt"/>
          <a:ea typeface="+mn-ea"/>
          <a:cs typeface="+mn-cs"/>
        </a:defRPr>
      </a:lvl8pPr>
      <a:lvl9pPr marL="2952049" algn="l" defTabSz="738012" rtl="0" eaLnBrk="1" latinLnBrk="0" hangingPunct="1">
        <a:defRPr sz="145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5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7" Type="http://schemas.openxmlformats.org/officeDocument/2006/relationships/comments" Target="../comments/comment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7" Type="http://schemas.openxmlformats.org/officeDocument/2006/relationships/comments" Target="../comments/comment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7" Type="http://schemas.openxmlformats.org/officeDocument/2006/relationships/comments" Target="../comments/comment8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1.wdp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comments" Target="../comments/commen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89" y="312428"/>
            <a:ext cx="6166311" cy="111115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093086" cy="1098684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641" y="4381078"/>
            <a:ext cx="3567834" cy="111777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227" y="6040002"/>
            <a:ext cx="3567834" cy="111777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418672" y="4515835"/>
            <a:ext cx="2877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dirty="0" smtClean="0">
                <a:latin typeface="AR CENA" panose="02000000000000000000" pitchFamily="2" charset="0"/>
              </a:rPr>
              <a:t>Nuevo </a:t>
            </a:r>
            <a:r>
              <a:rPr lang="es-CO" sz="4400" dirty="0" err="1" smtClean="0">
                <a:latin typeface="AR CENA" panose="02000000000000000000" pitchFamily="2" charset="0"/>
              </a:rPr>
              <a:t>Bang</a:t>
            </a:r>
            <a:endParaRPr lang="es-ES" sz="4400" dirty="0">
              <a:latin typeface="AR CENA" panose="02000000000000000000" pitchFamily="2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2056523" y="5977512"/>
            <a:ext cx="32672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dirty="0" smtClean="0">
                <a:latin typeface="AR CENA" panose="02000000000000000000" pitchFamily="2" charset="0"/>
              </a:rPr>
              <a:t>Retoma tus</a:t>
            </a:r>
          </a:p>
          <a:p>
            <a:pPr algn="ctr"/>
            <a:r>
              <a:rPr lang="es-CO" sz="3600" dirty="0" smtClean="0">
                <a:latin typeface="AR CENA" panose="02000000000000000000" pitchFamily="2" charset="0"/>
              </a:rPr>
              <a:t>ideas</a:t>
            </a:r>
            <a:endParaRPr lang="es-ES" sz="3600" dirty="0">
              <a:latin typeface="AR CENA" panose="02000000000000000000" pitchFamily="2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12428"/>
            <a:ext cx="6171285" cy="1111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457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98"/>
          <a:stretch/>
        </p:blipFill>
        <p:spPr>
          <a:xfrm>
            <a:off x="999550" y="723901"/>
            <a:ext cx="5452916" cy="991298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24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98"/>
          <a:stretch/>
        </p:blipFill>
        <p:spPr>
          <a:xfrm>
            <a:off x="999550" y="723901"/>
            <a:ext cx="5452916" cy="991298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7" name="Llamada rectangular redondeada 4"/>
          <p:cNvSpPr/>
          <p:nvPr/>
        </p:nvSpPr>
        <p:spPr>
          <a:xfrm>
            <a:off x="1140675" y="1660082"/>
            <a:ext cx="4918364" cy="7259067"/>
          </a:xfrm>
          <a:custGeom>
            <a:avLst/>
            <a:gdLst>
              <a:gd name="connsiteX0" fmla="*/ 0 w 4322619"/>
              <a:gd name="connsiteY0" fmla="*/ 720451 h 6068291"/>
              <a:gd name="connsiteX1" fmla="*/ 720451 w 4322619"/>
              <a:gd name="connsiteY1" fmla="*/ 0 h 6068291"/>
              <a:gd name="connsiteX2" fmla="*/ 720437 w 4322619"/>
              <a:gd name="connsiteY2" fmla="*/ 0 h 6068291"/>
              <a:gd name="connsiteX3" fmla="*/ 720437 w 4322619"/>
              <a:gd name="connsiteY3" fmla="*/ 0 h 6068291"/>
              <a:gd name="connsiteX4" fmla="*/ 1801091 w 4322619"/>
              <a:gd name="connsiteY4" fmla="*/ 0 h 6068291"/>
              <a:gd name="connsiteX5" fmla="*/ 3602168 w 4322619"/>
              <a:gd name="connsiteY5" fmla="*/ 0 h 6068291"/>
              <a:gd name="connsiteX6" fmla="*/ 4322619 w 4322619"/>
              <a:gd name="connsiteY6" fmla="*/ 720451 h 6068291"/>
              <a:gd name="connsiteX7" fmla="*/ 4322619 w 4322619"/>
              <a:gd name="connsiteY7" fmla="*/ 3539836 h 6068291"/>
              <a:gd name="connsiteX8" fmla="*/ 4322619 w 4322619"/>
              <a:gd name="connsiteY8" fmla="*/ 3539836 h 6068291"/>
              <a:gd name="connsiteX9" fmla="*/ 4322619 w 4322619"/>
              <a:gd name="connsiteY9" fmla="*/ 5056909 h 6068291"/>
              <a:gd name="connsiteX10" fmla="*/ 4322619 w 4322619"/>
              <a:gd name="connsiteY10" fmla="*/ 5347840 h 6068291"/>
              <a:gd name="connsiteX11" fmla="*/ 3602168 w 4322619"/>
              <a:gd name="connsiteY11" fmla="*/ 6068291 h 6068291"/>
              <a:gd name="connsiteX12" fmla="*/ 1801091 w 4322619"/>
              <a:gd name="connsiteY12" fmla="*/ 6068291 h 6068291"/>
              <a:gd name="connsiteX13" fmla="*/ 1260778 w 4322619"/>
              <a:gd name="connsiteY13" fmla="*/ 6826827 h 6068291"/>
              <a:gd name="connsiteX14" fmla="*/ 720437 w 4322619"/>
              <a:gd name="connsiteY14" fmla="*/ 6068291 h 6068291"/>
              <a:gd name="connsiteX15" fmla="*/ 720451 w 4322619"/>
              <a:gd name="connsiteY15" fmla="*/ 6068291 h 6068291"/>
              <a:gd name="connsiteX16" fmla="*/ 0 w 4322619"/>
              <a:gd name="connsiteY16" fmla="*/ 5347840 h 6068291"/>
              <a:gd name="connsiteX17" fmla="*/ 0 w 4322619"/>
              <a:gd name="connsiteY17" fmla="*/ 5056909 h 6068291"/>
              <a:gd name="connsiteX18" fmla="*/ 0 w 4322619"/>
              <a:gd name="connsiteY18" fmla="*/ 3539836 h 6068291"/>
              <a:gd name="connsiteX19" fmla="*/ 0 w 4322619"/>
              <a:gd name="connsiteY19" fmla="*/ 3539836 h 6068291"/>
              <a:gd name="connsiteX20" fmla="*/ 0 w 4322619"/>
              <a:gd name="connsiteY20" fmla="*/ 720451 h 6068291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720451 w 4322619"/>
              <a:gd name="connsiteY15" fmla="*/ 6068291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990615 w 4322619"/>
              <a:gd name="connsiteY15" fmla="*/ 61167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237509 w 4322619"/>
              <a:gd name="connsiteY12" fmla="*/ 623454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583118 w 4322619"/>
              <a:gd name="connsiteY11" fmla="*/ 631594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343892 w 4322619"/>
              <a:gd name="connsiteY14" fmla="*/ 63800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3072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583307 w 4322619"/>
              <a:gd name="connsiteY12" fmla="*/ 65202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322619" h="7493577">
                <a:moveTo>
                  <a:pt x="0" y="720451"/>
                </a:moveTo>
                <a:cubicBezTo>
                  <a:pt x="0" y="322557"/>
                  <a:pt x="322557" y="0"/>
                  <a:pt x="720451" y="0"/>
                </a:cubicBezTo>
                <a:lnTo>
                  <a:pt x="720437" y="0"/>
                </a:lnTo>
                <a:lnTo>
                  <a:pt x="720437" y="0"/>
                </a:lnTo>
                <a:lnTo>
                  <a:pt x="1801091" y="0"/>
                </a:lnTo>
                <a:lnTo>
                  <a:pt x="3602168" y="0"/>
                </a:lnTo>
                <a:cubicBezTo>
                  <a:pt x="4000062" y="0"/>
                  <a:pt x="4322619" y="322557"/>
                  <a:pt x="4322619" y="720451"/>
                </a:cubicBezTo>
                <a:lnTo>
                  <a:pt x="4322619" y="3539836"/>
                </a:lnTo>
                <a:lnTo>
                  <a:pt x="4322619" y="3539836"/>
                </a:lnTo>
                <a:lnTo>
                  <a:pt x="4322619" y="5056909"/>
                </a:lnTo>
                <a:lnTo>
                  <a:pt x="4322619" y="5347840"/>
                </a:lnTo>
                <a:cubicBezTo>
                  <a:pt x="4322619" y="5745734"/>
                  <a:pt x="3981012" y="6315941"/>
                  <a:pt x="3583118" y="6315941"/>
                </a:cubicBezTo>
                <a:lnTo>
                  <a:pt x="2583307" y="6520295"/>
                </a:lnTo>
                <a:lnTo>
                  <a:pt x="1569656" y="7493577"/>
                </a:lnTo>
                <a:lnTo>
                  <a:pt x="1913139" y="6475268"/>
                </a:lnTo>
                <a:lnTo>
                  <a:pt x="1124555" y="6402532"/>
                </a:lnTo>
                <a:cubicBezTo>
                  <a:pt x="726661" y="6402532"/>
                  <a:pt x="0" y="5745734"/>
                  <a:pt x="0" y="5347840"/>
                </a:cubicBezTo>
                <a:lnTo>
                  <a:pt x="0" y="5056909"/>
                </a:lnTo>
                <a:lnTo>
                  <a:pt x="0" y="3539836"/>
                </a:lnTo>
                <a:lnTo>
                  <a:pt x="0" y="3539836"/>
                </a:lnTo>
                <a:lnTo>
                  <a:pt x="0" y="720451"/>
                </a:lnTo>
                <a:close/>
              </a:path>
            </a:pathLst>
          </a:custGeom>
          <a:solidFill>
            <a:srgbClr val="1A9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1116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O" sz="2800" dirty="0" smtClean="0"/>
              <a:t>No </a:t>
            </a:r>
            <a:r>
              <a:rPr lang="es-CO" sz="2800" dirty="0"/>
              <a:t>se como </a:t>
            </a:r>
            <a:r>
              <a:rPr lang="es-CO" sz="2800" dirty="0" smtClean="0"/>
              <a:t>agradecerte agente, </a:t>
            </a:r>
            <a:endParaRPr lang="es-CO" sz="2800" dirty="0"/>
          </a:p>
          <a:p>
            <a:pPr algn="ctr"/>
            <a:r>
              <a:rPr lang="es-CO" sz="2800" dirty="0"/>
              <a:t>mira lo </a:t>
            </a:r>
            <a:r>
              <a:rPr lang="es-CO" sz="2800" dirty="0" smtClean="0"/>
              <a:t>mucho que tú y tus ideas han ayudado a nuestro planeta.</a:t>
            </a:r>
            <a:endParaRPr lang="es-CO" sz="2800" dirty="0"/>
          </a:p>
          <a:p>
            <a:pPr algn="ctr"/>
            <a:endParaRPr lang="es-CO" sz="2800" dirty="0"/>
          </a:p>
          <a:p>
            <a:pPr algn="ctr"/>
            <a:r>
              <a:rPr lang="es-CO" sz="2800" dirty="0" smtClean="0"/>
              <a:t>Además has sido fuente de inspiración para nuestro centro de innovación, ellos han aprendido mucho de </a:t>
            </a:r>
            <a:r>
              <a:rPr lang="es-CO" sz="2800" dirty="0" err="1" smtClean="0"/>
              <a:t>tí</a:t>
            </a:r>
            <a:r>
              <a:rPr lang="es-CO" sz="2800" dirty="0" smtClean="0"/>
              <a:t>.</a:t>
            </a:r>
          </a:p>
          <a:p>
            <a:pPr algn="ctr"/>
            <a:endParaRPr lang="es-CO" sz="2800" dirty="0"/>
          </a:p>
          <a:p>
            <a:pPr algn="ctr"/>
            <a:r>
              <a:rPr lang="es-CO" sz="2800" dirty="0" smtClean="0"/>
              <a:t>¡Muchas gracias!</a:t>
            </a:r>
          </a:p>
          <a:p>
            <a:pPr algn="ctr"/>
            <a:endParaRPr lang="es-ES" sz="2800" dirty="0"/>
          </a:p>
          <a:p>
            <a:pPr algn="ctr"/>
            <a:r>
              <a:rPr lang="es-CO" sz="2800" dirty="0" smtClean="0"/>
              <a:t> </a:t>
            </a:r>
            <a:endParaRPr lang="es-CO" sz="28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5" cstate="print">
            <a:duotone>
              <a:prstClr val="black"/>
              <a:srgbClr val="1A9099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62" b="99615" l="4734" r="96095">
                        <a14:foregroundMark x1="49822" y1="14385" x2="49822" y2="14385"/>
                        <a14:foregroundMark x1="45562" y1="21769" x2="45562" y2="21769"/>
                        <a14:foregroundMark x1="55503" y1="22154" x2="55503" y2="22154"/>
                        <a14:foregroundMark x1="52189" y1="16308" x2="52189" y2="16308"/>
                        <a14:foregroundMark x1="47456" y1="17000" x2="47456" y2="17000"/>
                        <a14:foregroundMark x1="41893" y1="21308" x2="41893" y2="21308"/>
                        <a14:foregroundMark x1="58817" y1="21538" x2="58817" y2="21538"/>
                        <a14:foregroundMark x1="43905" y1="23692" x2="43905" y2="23692"/>
                        <a14:foregroundMark x1="54793" y1="24154" x2="54793" y2="241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286"/>
          <a:stretch/>
        </p:blipFill>
        <p:spPr>
          <a:xfrm>
            <a:off x="927822" y="7888791"/>
            <a:ext cx="2346228" cy="287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97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98"/>
          <a:stretch/>
        </p:blipFill>
        <p:spPr>
          <a:xfrm>
            <a:off x="999550" y="723901"/>
            <a:ext cx="5452916" cy="991298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00" y="7492042"/>
            <a:ext cx="2334200" cy="3161905"/>
          </a:xfrm>
          <a:prstGeom prst="rect">
            <a:avLst/>
          </a:prstGeom>
        </p:spPr>
      </p:pic>
      <p:sp>
        <p:nvSpPr>
          <p:cNvPr id="10" name="Llamada rectangular redondeada 4"/>
          <p:cNvSpPr/>
          <p:nvPr/>
        </p:nvSpPr>
        <p:spPr>
          <a:xfrm>
            <a:off x="1295401" y="1579418"/>
            <a:ext cx="4918364" cy="7493577"/>
          </a:xfrm>
          <a:custGeom>
            <a:avLst/>
            <a:gdLst>
              <a:gd name="connsiteX0" fmla="*/ 0 w 4322619"/>
              <a:gd name="connsiteY0" fmla="*/ 720451 h 6068291"/>
              <a:gd name="connsiteX1" fmla="*/ 720451 w 4322619"/>
              <a:gd name="connsiteY1" fmla="*/ 0 h 6068291"/>
              <a:gd name="connsiteX2" fmla="*/ 720437 w 4322619"/>
              <a:gd name="connsiteY2" fmla="*/ 0 h 6068291"/>
              <a:gd name="connsiteX3" fmla="*/ 720437 w 4322619"/>
              <a:gd name="connsiteY3" fmla="*/ 0 h 6068291"/>
              <a:gd name="connsiteX4" fmla="*/ 1801091 w 4322619"/>
              <a:gd name="connsiteY4" fmla="*/ 0 h 6068291"/>
              <a:gd name="connsiteX5" fmla="*/ 3602168 w 4322619"/>
              <a:gd name="connsiteY5" fmla="*/ 0 h 6068291"/>
              <a:gd name="connsiteX6" fmla="*/ 4322619 w 4322619"/>
              <a:gd name="connsiteY6" fmla="*/ 720451 h 6068291"/>
              <a:gd name="connsiteX7" fmla="*/ 4322619 w 4322619"/>
              <a:gd name="connsiteY7" fmla="*/ 3539836 h 6068291"/>
              <a:gd name="connsiteX8" fmla="*/ 4322619 w 4322619"/>
              <a:gd name="connsiteY8" fmla="*/ 3539836 h 6068291"/>
              <a:gd name="connsiteX9" fmla="*/ 4322619 w 4322619"/>
              <a:gd name="connsiteY9" fmla="*/ 5056909 h 6068291"/>
              <a:gd name="connsiteX10" fmla="*/ 4322619 w 4322619"/>
              <a:gd name="connsiteY10" fmla="*/ 5347840 h 6068291"/>
              <a:gd name="connsiteX11" fmla="*/ 3602168 w 4322619"/>
              <a:gd name="connsiteY11" fmla="*/ 6068291 h 6068291"/>
              <a:gd name="connsiteX12" fmla="*/ 1801091 w 4322619"/>
              <a:gd name="connsiteY12" fmla="*/ 6068291 h 6068291"/>
              <a:gd name="connsiteX13" fmla="*/ 1260778 w 4322619"/>
              <a:gd name="connsiteY13" fmla="*/ 6826827 h 6068291"/>
              <a:gd name="connsiteX14" fmla="*/ 720437 w 4322619"/>
              <a:gd name="connsiteY14" fmla="*/ 6068291 h 6068291"/>
              <a:gd name="connsiteX15" fmla="*/ 720451 w 4322619"/>
              <a:gd name="connsiteY15" fmla="*/ 6068291 h 6068291"/>
              <a:gd name="connsiteX16" fmla="*/ 0 w 4322619"/>
              <a:gd name="connsiteY16" fmla="*/ 5347840 h 6068291"/>
              <a:gd name="connsiteX17" fmla="*/ 0 w 4322619"/>
              <a:gd name="connsiteY17" fmla="*/ 5056909 h 6068291"/>
              <a:gd name="connsiteX18" fmla="*/ 0 w 4322619"/>
              <a:gd name="connsiteY18" fmla="*/ 3539836 h 6068291"/>
              <a:gd name="connsiteX19" fmla="*/ 0 w 4322619"/>
              <a:gd name="connsiteY19" fmla="*/ 3539836 h 6068291"/>
              <a:gd name="connsiteX20" fmla="*/ 0 w 4322619"/>
              <a:gd name="connsiteY20" fmla="*/ 720451 h 6068291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720451 w 4322619"/>
              <a:gd name="connsiteY15" fmla="*/ 6068291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990615 w 4322619"/>
              <a:gd name="connsiteY15" fmla="*/ 61167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237509 w 4322619"/>
              <a:gd name="connsiteY12" fmla="*/ 623454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583118 w 4322619"/>
              <a:gd name="connsiteY11" fmla="*/ 631594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343892 w 4322619"/>
              <a:gd name="connsiteY14" fmla="*/ 63800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3072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583307 w 4322619"/>
              <a:gd name="connsiteY12" fmla="*/ 65202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322619" h="7493577">
                <a:moveTo>
                  <a:pt x="0" y="720451"/>
                </a:moveTo>
                <a:cubicBezTo>
                  <a:pt x="0" y="322557"/>
                  <a:pt x="322557" y="0"/>
                  <a:pt x="720451" y="0"/>
                </a:cubicBezTo>
                <a:lnTo>
                  <a:pt x="720437" y="0"/>
                </a:lnTo>
                <a:lnTo>
                  <a:pt x="720437" y="0"/>
                </a:lnTo>
                <a:lnTo>
                  <a:pt x="1801091" y="0"/>
                </a:lnTo>
                <a:lnTo>
                  <a:pt x="3602168" y="0"/>
                </a:lnTo>
                <a:cubicBezTo>
                  <a:pt x="4000062" y="0"/>
                  <a:pt x="4322619" y="322557"/>
                  <a:pt x="4322619" y="720451"/>
                </a:cubicBezTo>
                <a:lnTo>
                  <a:pt x="4322619" y="3539836"/>
                </a:lnTo>
                <a:lnTo>
                  <a:pt x="4322619" y="3539836"/>
                </a:lnTo>
                <a:lnTo>
                  <a:pt x="4322619" y="5056909"/>
                </a:lnTo>
                <a:lnTo>
                  <a:pt x="4322619" y="5347840"/>
                </a:lnTo>
                <a:cubicBezTo>
                  <a:pt x="4322619" y="5745734"/>
                  <a:pt x="3981012" y="6315941"/>
                  <a:pt x="3583118" y="6315941"/>
                </a:cubicBezTo>
                <a:lnTo>
                  <a:pt x="2583307" y="6520295"/>
                </a:lnTo>
                <a:lnTo>
                  <a:pt x="1569656" y="7493577"/>
                </a:lnTo>
                <a:lnTo>
                  <a:pt x="1913139" y="6475268"/>
                </a:lnTo>
                <a:lnTo>
                  <a:pt x="1124555" y="6402532"/>
                </a:lnTo>
                <a:cubicBezTo>
                  <a:pt x="726661" y="6402532"/>
                  <a:pt x="0" y="5745734"/>
                  <a:pt x="0" y="5347840"/>
                </a:cubicBezTo>
                <a:lnTo>
                  <a:pt x="0" y="5056909"/>
                </a:lnTo>
                <a:lnTo>
                  <a:pt x="0" y="3539836"/>
                </a:lnTo>
                <a:lnTo>
                  <a:pt x="0" y="3539836"/>
                </a:lnTo>
                <a:lnTo>
                  <a:pt x="0" y="72045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116000" rtlCol="0" anchor="t"/>
          <a:lstStyle/>
          <a:p>
            <a:pPr algn="ctr"/>
            <a:r>
              <a:rPr lang="es-CO" sz="2800" dirty="0"/>
              <a:t>¡</a:t>
            </a:r>
            <a:r>
              <a:rPr lang="es-CO" sz="2800" dirty="0" smtClean="0"/>
              <a:t>Vaya</a:t>
            </a:r>
            <a:r>
              <a:rPr lang="es-CO" sz="2800" dirty="0"/>
              <a:t>!</a:t>
            </a:r>
            <a:r>
              <a:rPr lang="es-CO" sz="2800" dirty="0" smtClean="0"/>
              <a:t>, </a:t>
            </a:r>
            <a:r>
              <a:rPr lang="es-CO" sz="2800" dirty="0"/>
              <a:t>que buen trabajo,</a:t>
            </a:r>
          </a:p>
          <a:p>
            <a:pPr algn="ctr"/>
            <a:r>
              <a:rPr lang="es-CO" sz="2800" dirty="0" smtClean="0"/>
              <a:t>sabía </a:t>
            </a:r>
            <a:r>
              <a:rPr lang="es-CO" sz="2800" dirty="0"/>
              <a:t>que lo </a:t>
            </a:r>
            <a:r>
              <a:rPr lang="es-CO" sz="2800" dirty="0" smtClean="0"/>
              <a:t>lograrías; ya tienes mucha más experiencia. </a:t>
            </a:r>
          </a:p>
          <a:p>
            <a:pPr algn="ctr"/>
            <a:r>
              <a:rPr lang="es-CO" sz="2800" dirty="0" smtClean="0"/>
              <a:t>En este momento eres un agente principiante, pero si sigues así, lograrás ser capitán senior en un muy poco tiempo.</a:t>
            </a:r>
          </a:p>
          <a:p>
            <a:pPr algn="ctr"/>
            <a:r>
              <a:rPr lang="es-CO" sz="2800" dirty="0" smtClean="0"/>
              <a:t>Hoy tienes 33 puntos de experiencia. </a:t>
            </a:r>
          </a:p>
          <a:p>
            <a:pPr algn="ctr"/>
            <a:endParaRPr lang="es-CO" sz="2800" dirty="0" smtClean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6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00" y="874769"/>
            <a:ext cx="977347" cy="97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9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98"/>
          <a:stretch/>
        </p:blipFill>
        <p:spPr>
          <a:xfrm>
            <a:off x="999550" y="723901"/>
            <a:ext cx="5452916" cy="991298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7" name="Rectángulo redondeado 6"/>
          <p:cNvSpPr/>
          <p:nvPr/>
        </p:nvSpPr>
        <p:spPr>
          <a:xfrm>
            <a:off x="1487633" y="3238500"/>
            <a:ext cx="4476750" cy="4343399"/>
          </a:xfrm>
          <a:prstGeom prst="round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0" rtlCol="0" anchor="t"/>
          <a:lstStyle/>
          <a:p>
            <a:pPr algn="ctr"/>
            <a:r>
              <a:rPr lang="es-CO" sz="2400" dirty="0" smtClean="0"/>
              <a:t>Tema: Infraestructura</a:t>
            </a:r>
          </a:p>
          <a:p>
            <a:pPr algn="ctr"/>
            <a:r>
              <a:rPr lang="es-CO" sz="2400" dirty="0" smtClean="0"/>
              <a:t>Tiempo: 10min</a:t>
            </a:r>
          </a:p>
          <a:p>
            <a:pPr algn="ctr"/>
            <a:endParaRPr lang="es-CO" dirty="0" smtClean="0"/>
          </a:p>
          <a:p>
            <a:pPr algn="ctr"/>
            <a:r>
              <a:rPr lang="es-CO" sz="3200" dirty="0" smtClean="0"/>
              <a:t>+33 de experiencia</a:t>
            </a:r>
          </a:p>
        </p:txBody>
      </p:sp>
      <p:sp>
        <p:nvSpPr>
          <p:cNvPr id="2" name="Rectángulo redondeado 1"/>
          <p:cNvSpPr/>
          <p:nvPr/>
        </p:nvSpPr>
        <p:spPr>
          <a:xfrm>
            <a:off x="1487633" y="3238500"/>
            <a:ext cx="4476749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200" dirty="0"/>
              <a:t>BANG </a:t>
            </a:r>
            <a:r>
              <a:rPr lang="es-CO" sz="3200" dirty="0" smtClean="0"/>
              <a:t>COMPLETADO</a:t>
            </a:r>
            <a:endParaRPr lang="es-ES" sz="32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380" y="6228531"/>
            <a:ext cx="3262370" cy="586236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1882856" y="6816810"/>
            <a:ext cx="3668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Puntos para el próximo rango 33/100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Elipse 9"/>
          <p:cNvSpPr/>
          <p:nvPr/>
        </p:nvSpPr>
        <p:spPr>
          <a:xfrm>
            <a:off x="1863774" y="6228531"/>
            <a:ext cx="511940" cy="552611"/>
          </a:xfrm>
          <a:prstGeom prst="ellipse">
            <a:avLst/>
          </a:prstGeom>
          <a:solidFill>
            <a:srgbClr val="860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800" dirty="0" smtClean="0"/>
              <a:t>1</a:t>
            </a:r>
            <a:endParaRPr lang="es-ES" sz="28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2506989" y="5927495"/>
            <a:ext cx="2642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Rango agente principiante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07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98"/>
          <a:stretch/>
        </p:blipFill>
        <p:spPr>
          <a:xfrm>
            <a:off x="999550" y="723901"/>
            <a:ext cx="5452916" cy="991298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00" y="7492042"/>
            <a:ext cx="2334200" cy="3161905"/>
          </a:xfrm>
          <a:prstGeom prst="rect">
            <a:avLst/>
          </a:prstGeom>
        </p:spPr>
      </p:pic>
      <p:sp>
        <p:nvSpPr>
          <p:cNvPr id="10" name="Llamada rectangular redondeada 4"/>
          <p:cNvSpPr/>
          <p:nvPr/>
        </p:nvSpPr>
        <p:spPr>
          <a:xfrm>
            <a:off x="1295401" y="1579418"/>
            <a:ext cx="4918364" cy="7493577"/>
          </a:xfrm>
          <a:custGeom>
            <a:avLst/>
            <a:gdLst>
              <a:gd name="connsiteX0" fmla="*/ 0 w 4322619"/>
              <a:gd name="connsiteY0" fmla="*/ 720451 h 6068291"/>
              <a:gd name="connsiteX1" fmla="*/ 720451 w 4322619"/>
              <a:gd name="connsiteY1" fmla="*/ 0 h 6068291"/>
              <a:gd name="connsiteX2" fmla="*/ 720437 w 4322619"/>
              <a:gd name="connsiteY2" fmla="*/ 0 h 6068291"/>
              <a:gd name="connsiteX3" fmla="*/ 720437 w 4322619"/>
              <a:gd name="connsiteY3" fmla="*/ 0 h 6068291"/>
              <a:gd name="connsiteX4" fmla="*/ 1801091 w 4322619"/>
              <a:gd name="connsiteY4" fmla="*/ 0 h 6068291"/>
              <a:gd name="connsiteX5" fmla="*/ 3602168 w 4322619"/>
              <a:gd name="connsiteY5" fmla="*/ 0 h 6068291"/>
              <a:gd name="connsiteX6" fmla="*/ 4322619 w 4322619"/>
              <a:gd name="connsiteY6" fmla="*/ 720451 h 6068291"/>
              <a:gd name="connsiteX7" fmla="*/ 4322619 w 4322619"/>
              <a:gd name="connsiteY7" fmla="*/ 3539836 h 6068291"/>
              <a:gd name="connsiteX8" fmla="*/ 4322619 w 4322619"/>
              <a:gd name="connsiteY8" fmla="*/ 3539836 h 6068291"/>
              <a:gd name="connsiteX9" fmla="*/ 4322619 w 4322619"/>
              <a:gd name="connsiteY9" fmla="*/ 5056909 h 6068291"/>
              <a:gd name="connsiteX10" fmla="*/ 4322619 w 4322619"/>
              <a:gd name="connsiteY10" fmla="*/ 5347840 h 6068291"/>
              <a:gd name="connsiteX11" fmla="*/ 3602168 w 4322619"/>
              <a:gd name="connsiteY11" fmla="*/ 6068291 h 6068291"/>
              <a:gd name="connsiteX12" fmla="*/ 1801091 w 4322619"/>
              <a:gd name="connsiteY12" fmla="*/ 6068291 h 6068291"/>
              <a:gd name="connsiteX13" fmla="*/ 1260778 w 4322619"/>
              <a:gd name="connsiteY13" fmla="*/ 6826827 h 6068291"/>
              <a:gd name="connsiteX14" fmla="*/ 720437 w 4322619"/>
              <a:gd name="connsiteY14" fmla="*/ 6068291 h 6068291"/>
              <a:gd name="connsiteX15" fmla="*/ 720451 w 4322619"/>
              <a:gd name="connsiteY15" fmla="*/ 6068291 h 6068291"/>
              <a:gd name="connsiteX16" fmla="*/ 0 w 4322619"/>
              <a:gd name="connsiteY16" fmla="*/ 5347840 h 6068291"/>
              <a:gd name="connsiteX17" fmla="*/ 0 w 4322619"/>
              <a:gd name="connsiteY17" fmla="*/ 5056909 h 6068291"/>
              <a:gd name="connsiteX18" fmla="*/ 0 w 4322619"/>
              <a:gd name="connsiteY18" fmla="*/ 3539836 h 6068291"/>
              <a:gd name="connsiteX19" fmla="*/ 0 w 4322619"/>
              <a:gd name="connsiteY19" fmla="*/ 3539836 h 6068291"/>
              <a:gd name="connsiteX20" fmla="*/ 0 w 4322619"/>
              <a:gd name="connsiteY20" fmla="*/ 720451 h 6068291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720451 w 4322619"/>
              <a:gd name="connsiteY15" fmla="*/ 6068291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990615 w 4322619"/>
              <a:gd name="connsiteY15" fmla="*/ 61167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237509 w 4322619"/>
              <a:gd name="connsiteY12" fmla="*/ 623454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583118 w 4322619"/>
              <a:gd name="connsiteY11" fmla="*/ 631594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343892 w 4322619"/>
              <a:gd name="connsiteY14" fmla="*/ 63800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3072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583307 w 4322619"/>
              <a:gd name="connsiteY12" fmla="*/ 65202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322619" h="7493577">
                <a:moveTo>
                  <a:pt x="0" y="720451"/>
                </a:moveTo>
                <a:cubicBezTo>
                  <a:pt x="0" y="322557"/>
                  <a:pt x="322557" y="0"/>
                  <a:pt x="720451" y="0"/>
                </a:cubicBezTo>
                <a:lnTo>
                  <a:pt x="720437" y="0"/>
                </a:lnTo>
                <a:lnTo>
                  <a:pt x="720437" y="0"/>
                </a:lnTo>
                <a:lnTo>
                  <a:pt x="1801091" y="0"/>
                </a:lnTo>
                <a:lnTo>
                  <a:pt x="3602168" y="0"/>
                </a:lnTo>
                <a:cubicBezTo>
                  <a:pt x="4000062" y="0"/>
                  <a:pt x="4322619" y="322557"/>
                  <a:pt x="4322619" y="720451"/>
                </a:cubicBezTo>
                <a:lnTo>
                  <a:pt x="4322619" y="3539836"/>
                </a:lnTo>
                <a:lnTo>
                  <a:pt x="4322619" y="3539836"/>
                </a:lnTo>
                <a:lnTo>
                  <a:pt x="4322619" y="5056909"/>
                </a:lnTo>
                <a:lnTo>
                  <a:pt x="4322619" y="5347840"/>
                </a:lnTo>
                <a:cubicBezTo>
                  <a:pt x="4322619" y="5745734"/>
                  <a:pt x="3981012" y="6315941"/>
                  <a:pt x="3583118" y="6315941"/>
                </a:cubicBezTo>
                <a:lnTo>
                  <a:pt x="2583307" y="6520295"/>
                </a:lnTo>
                <a:lnTo>
                  <a:pt x="1569656" y="7493577"/>
                </a:lnTo>
                <a:lnTo>
                  <a:pt x="1913139" y="6475268"/>
                </a:lnTo>
                <a:lnTo>
                  <a:pt x="1124555" y="6402532"/>
                </a:lnTo>
                <a:cubicBezTo>
                  <a:pt x="726661" y="6402532"/>
                  <a:pt x="0" y="5745734"/>
                  <a:pt x="0" y="5347840"/>
                </a:cubicBezTo>
                <a:lnTo>
                  <a:pt x="0" y="5056909"/>
                </a:lnTo>
                <a:lnTo>
                  <a:pt x="0" y="3539836"/>
                </a:lnTo>
                <a:lnTo>
                  <a:pt x="0" y="3539836"/>
                </a:lnTo>
                <a:lnTo>
                  <a:pt x="0" y="72045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116000" rtlCol="0" anchor="t"/>
          <a:lstStyle/>
          <a:p>
            <a:pPr algn="ctr"/>
            <a:r>
              <a:rPr lang="es-CO" sz="2800" dirty="0" smtClean="0"/>
              <a:t>Antes de volver al inicio y terminar nuevos Bang, puedes aprender nuevas formas de hacer realidad tus ideas.</a:t>
            </a:r>
          </a:p>
          <a:p>
            <a:pPr algn="ctr"/>
            <a:endParaRPr lang="es-ES" sz="28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6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00" y="874769"/>
            <a:ext cx="977347" cy="97734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545373" y="6196876"/>
            <a:ext cx="1643742" cy="369332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Ver tutoriales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4459980" y="6216895"/>
            <a:ext cx="1643742" cy="369332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Omitir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0063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/>
        </p:nvSpPr>
        <p:spPr>
          <a:xfrm>
            <a:off x="952500" y="2495550"/>
            <a:ext cx="5562600" cy="504825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/>
          <p:cNvSpPr txBox="1"/>
          <p:nvPr/>
        </p:nvSpPr>
        <p:spPr>
          <a:xfrm>
            <a:off x="1409700" y="3524250"/>
            <a:ext cx="4648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b="1" dirty="0" smtClean="0">
                <a:solidFill>
                  <a:schemeClr val="bg1"/>
                </a:solidFill>
              </a:rPr>
              <a:t>Si oprime el botón de ver otras formas de hacer realidad sus ideas. </a:t>
            </a:r>
            <a:endParaRPr lang="es-CO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64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127604" y="4717197"/>
            <a:ext cx="260985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sz="2400" dirty="0" smtClean="0"/>
              <a:t>Herramientas digitales</a:t>
            </a:r>
            <a:endParaRPr lang="es-CO" sz="2400" dirty="0"/>
          </a:p>
        </p:txBody>
      </p:sp>
      <p:sp>
        <p:nvSpPr>
          <p:cNvPr id="3" name="CuadroTexto 2"/>
          <p:cNvSpPr txBox="1"/>
          <p:nvPr/>
        </p:nvSpPr>
        <p:spPr>
          <a:xfrm>
            <a:off x="3794604" y="4729044"/>
            <a:ext cx="260985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sz="2400" dirty="0" smtClean="0"/>
              <a:t>Elementos del entorno</a:t>
            </a:r>
            <a:endParaRPr lang="es-CO" sz="2400" dirty="0"/>
          </a:p>
        </p:txBody>
      </p:sp>
      <p:sp>
        <p:nvSpPr>
          <p:cNvPr id="5" name="CuadroTexto 4"/>
          <p:cNvSpPr txBox="1"/>
          <p:nvPr/>
        </p:nvSpPr>
        <p:spPr>
          <a:xfrm>
            <a:off x="2432529" y="5747580"/>
            <a:ext cx="260985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sz="2400" dirty="0" smtClean="0"/>
              <a:t>Plastilina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272223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208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/>
        </p:nvSpPr>
        <p:spPr>
          <a:xfrm>
            <a:off x="952500" y="2495550"/>
            <a:ext cx="5562600" cy="504825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/>
          <p:cNvSpPr txBox="1"/>
          <p:nvPr/>
        </p:nvSpPr>
        <p:spPr>
          <a:xfrm>
            <a:off x="1409700" y="3524250"/>
            <a:ext cx="4648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b="1" dirty="0" smtClean="0">
                <a:solidFill>
                  <a:schemeClr val="bg1"/>
                </a:solidFill>
              </a:rPr>
              <a:t>En caso de que no oprima el botón de ver los tutoriales.</a:t>
            </a:r>
            <a:endParaRPr lang="es-CO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03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89" y="312428"/>
            <a:ext cx="6166311" cy="111115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093086" cy="1098684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641" y="4381078"/>
            <a:ext cx="3567834" cy="111777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227" y="6040002"/>
            <a:ext cx="3567834" cy="111777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418672" y="4515835"/>
            <a:ext cx="2877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dirty="0" smtClean="0">
                <a:latin typeface="AR CENA" panose="02000000000000000000" pitchFamily="2" charset="0"/>
              </a:rPr>
              <a:t>Nuevo </a:t>
            </a:r>
            <a:r>
              <a:rPr lang="es-CO" sz="4400" dirty="0" err="1" smtClean="0">
                <a:latin typeface="AR CENA" panose="02000000000000000000" pitchFamily="2" charset="0"/>
              </a:rPr>
              <a:t>Bang</a:t>
            </a:r>
            <a:endParaRPr lang="es-ES" sz="4400" dirty="0">
              <a:latin typeface="AR CENA" panose="02000000000000000000" pitchFamily="2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2056523" y="5977512"/>
            <a:ext cx="32672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dirty="0" smtClean="0">
                <a:latin typeface="AR CENA" panose="02000000000000000000" pitchFamily="2" charset="0"/>
              </a:rPr>
              <a:t>Retoma tus</a:t>
            </a:r>
          </a:p>
          <a:p>
            <a:pPr algn="ctr"/>
            <a:r>
              <a:rPr lang="es-CO" sz="3600" dirty="0" smtClean="0">
                <a:latin typeface="AR CENA" panose="02000000000000000000" pitchFamily="2" charset="0"/>
              </a:rPr>
              <a:t>ideas</a:t>
            </a:r>
            <a:endParaRPr lang="es-ES" sz="3600" dirty="0">
              <a:latin typeface="AR CENA" panose="02000000000000000000" pitchFamily="2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12428"/>
            <a:ext cx="6171285" cy="1111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20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RETOMA TUS IDEAS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AutoShape 4" descr="Resultado de imagen para celular"/>
          <p:cNvSpPr>
            <a:spLocks noChangeAspect="1" noChangeArrowheads="1"/>
          </p:cNvSpPr>
          <p:nvPr/>
        </p:nvSpPr>
        <p:spPr bwMode="auto">
          <a:xfrm>
            <a:off x="155575" y="-1858963"/>
            <a:ext cx="9901524" cy="990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915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01" y="1219200"/>
            <a:ext cx="5578191" cy="100584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18" y="1555390"/>
            <a:ext cx="3262370" cy="586236"/>
          </a:xfrm>
          <a:prstGeom prst="rect">
            <a:avLst/>
          </a:prstGeom>
        </p:spPr>
      </p:pic>
      <p:sp>
        <p:nvSpPr>
          <p:cNvPr id="4" name="Elipse 3"/>
          <p:cNvSpPr/>
          <p:nvPr/>
        </p:nvSpPr>
        <p:spPr>
          <a:xfrm>
            <a:off x="3758312" y="1555390"/>
            <a:ext cx="511940" cy="552611"/>
          </a:xfrm>
          <a:prstGeom prst="ellipse">
            <a:avLst/>
          </a:prstGeom>
          <a:solidFill>
            <a:srgbClr val="860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/>
              <a:t>0</a:t>
            </a:r>
            <a:endParaRPr lang="es-ES" sz="2800" dirty="0"/>
          </a:p>
        </p:txBody>
      </p:sp>
      <p:sp>
        <p:nvSpPr>
          <p:cNvPr id="5" name="CuadroTexto 4"/>
          <p:cNvSpPr txBox="1"/>
          <p:nvPr/>
        </p:nvSpPr>
        <p:spPr>
          <a:xfrm>
            <a:off x="4315245" y="9470572"/>
            <a:ext cx="1216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</a:rPr>
              <a:t>Equipos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5345230" y="9502838"/>
            <a:ext cx="1216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</a:rPr>
              <a:t>Transporte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427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00" y="7492042"/>
            <a:ext cx="2334200" cy="3161905"/>
          </a:xfrm>
          <a:prstGeom prst="rect">
            <a:avLst/>
          </a:prstGeom>
        </p:spPr>
      </p:pic>
      <p:sp>
        <p:nvSpPr>
          <p:cNvPr id="5" name="Llamada rectangular redondeada 4"/>
          <p:cNvSpPr/>
          <p:nvPr/>
        </p:nvSpPr>
        <p:spPr>
          <a:xfrm>
            <a:off x="1295401" y="1579418"/>
            <a:ext cx="4918364" cy="7493577"/>
          </a:xfrm>
          <a:custGeom>
            <a:avLst/>
            <a:gdLst>
              <a:gd name="connsiteX0" fmla="*/ 0 w 4322619"/>
              <a:gd name="connsiteY0" fmla="*/ 720451 h 6068291"/>
              <a:gd name="connsiteX1" fmla="*/ 720451 w 4322619"/>
              <a:gd name="connsiteY1" fmla="*/ 0 h 6068291"/>
              <a:gd name="connsiteX2" fmla="*/ 720437 w 4322619"/>
              <a:gd name="connsiteY2" fmla="*/ 0 h 6068291"/>
              <a:gd name="connsiteX3" fmla="*/ 720437 w 4322619"/>
              <a:gd name="connsiteY3" fmla="*/ 0 h 6068291"/>
              <a:gd name="connsiteX4" fmla="*/ 1801091 w 4322619"/>
              <a:gd name="connsiteY4" fmla="*/ 0 h 6068291"/>
              <a:gd name="connsiteX5" fmla="*/ 3602168 w 4322619"/>
              <a:gd name="connsiteY5" fmla="*/ 0 h 6068291"/>
              <a:gd name="connsiteX6" fmla="*/ 4322619 w 4322619"/>
              <a:gd name="connsiteY6" fmla="*/ 720451 h 6068291"/>
              <a:gd name="connsiteX7" fmla="*/ 4322619 w 4322619"/>
              <a:gd name="connsiteY7" fmla="*/ 3539836 h 6068291"/>
              <a:gd name="connsiteX8" fmla="*/ 4322619 w 4322619"/>
              <a:gd name="connsiteY8" fmla="*/ 3539836 h 6068291"/>
              <a:gd name="connsiteX9" fmla="*/ 4322619 w 4322619"/>
              <a:gd name="connsiteY9" fmla="*/ 5056909 h 6068291"/>
              <a:gd name="connsiteX10" fmla="*/ 4322619 w 4322619"/>
              <a:gd name="connsiteY10" fmla="*/ 5347840 h 6068291"/>
              <a:gd name="connsiteX11" fmla="*/ 3602168 w 4322619"/>
              <a:gd name="connsiteY11" fmla="*/ 6068291 h 6068291"/>
              <a:gd name="connsiteX12" fmla="*/ 1801091 w 4322619"/>
              <a:gd name="connsiteY12" fmla="*/ 6068291 h 6068291"/>
              <a:gd name="connsiteX13" fmla="*/ 1260778 w 4322619"/>
              <a:gd name="connsiteY13" fmla="*/ 6826827 h 6068291"/>
              <a:gd name="connsiteX14" fmla="*/ 720437 w 4322619"/>
              <a:gd name="connsiteY14" fmla="*/ 6068291 h 6068291"/>
              <a:gd name="connsiteX15" fmla="*/ 720451 w 4322619"/>
              <a:gd name="connsiteY15" fmla="*/ 6068291 h 6068291"/>
              <a:gd name="connsiteX16" fmla="*/ 0 w 4322619"/>
              <a:gd name="connsiteY16" fmla="*/ 5347840 h 6068291"/>
              <a:gd name="connsiteX17" fmla="*/ 0 w 4322619"/>
              <a:gd name="connsiteY17" fmla="*/ 5056909 h 6068291"/>
              <a:gd name="connsiteX18" fmla="*/ 0 w 4322619"/>
              <a:gd name="connsiteY18" fmla="*/ 3539836 h 6068291"/>
              <a:gd name="connsiteX19" fmla="*/ 0 w 4322619"/>
              <a:gd name="connsiteY19" fmla="*/ 3539836 h 6068291"/>
              <a:gd name="connsiteX20" fmla="*/ 0 w 4322619"/>
              <a:gd name="connsiteY20" fmla="*/ 720451 h 6068291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720451 w 4322619"/>
              <a:gd name="connsiteY15" fmla="*/ 6068291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990615 w 4322619"/>
              <a:gd name="connsiteY15" fmla="*/ 61167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237509 w 4322619"/>
              <a:gd name="connsiteY12" fmla="*/ 623454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583118 w 4322619"/>
              <a:gd name="connsiteY11" fmla="*/ 631594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343892 w 4322619"/>
              <a:gd name="connsiteY14" fmla="*/ 63800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3072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583307 w 4322619"/>
              <a:gd name="connsiteY12" fmla="*/ 65202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322619" h="7493577">
                <a:moveTo>
                  <a:pt x="0" y="720451"/>
                </a:moveTo>
                <a:cubicBezTo>
                  <a:pt x="0" y="322557"/>
                  <a:pt x="322557" y="0"/>
                  <a:pt x="720451" y="0"/>
                </a:cubicBezTo>
                <a:lnTo>
                  <a:pt x="720437" y="0"/>
                </a:lnTo>
                <a:lnTo>
                  <a:pt x="720437" y="0"/>
                </a:lnTo>
                <a:lnTo>
                  <a:pt x="1801091" y="0"/>
                </a:lnTo>
                <a:lnTo>
                  <a:pt x="3602168" y="0"/>
                </a:lnTo>
                <a:cubicBezTo>
                  <a:pt x="4000062" y="0"/>
                  <a:pt x="4322619" y="322557"/>
                  <a:pt x="4322619" y="720451"/>
                </a:cubicBezTo>
                <a:lnTo>
                  <a:pt x="4322619" y="3539836"/>
                </a:lnTo>
                <a:lnTo>
                  <a:pt x="4322619" y="3539836"/>
                </a:lnTo>
                <a:lnTo>
                  <a:pt x="4322619" y="5056909"/>
                </a:lnTo>
                <a:lnTo>
                  <a:pt x="4322619" y="5347840"/>
                </a:lnTo>
                <a:cubicBezTo>
                  <a:pt x="4322619" y="5745734"/>
                  <a:pt x="3981012" y="6315941"/>
                  <a:pt x="3583118" y="6315941"/>
                </a:cubicBezTo>
                <a:lnTo>
                  <a:pt x="2583307" y="6520295"/>
                </a:lnTo>
                <a:lnTo>
                  <a:pt x="1569656" y="7493577"/>
                </a:lnTo>
                <a:lnTo>
                  <a:pt x="1913139" y="6475268"/>
                </a:lnTo>
                <a:lnTo>
                  <a:pt x="1124555" y="6402532"/>
                </a:lnTo>
                <a:cubicBezTo>
                  <a:pt x="726661" y="6402532"/>
                  <a:pt x="0" y="5745734"/>
                  <a:pt x="0" y="5347840"/>
                </a:cubicBezTo>
                <a:lnTo>
                  <a:pt x="0" y="5056909"/>
                </a:lnTo>
                <a:lnTo>
                  <a:pt x="0" y="3539836"/>
                </a:lnTo>
                <a:lnTo>
                  <a:pt x="0" y="3539836"/>
                </a:lnTo>
                <a:lnTo>
                  <a:pt x="0" y="72045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116000" rtlCol="0" anchor="t"/>
          <a:lstStyle/>
          <a:p>
            <a:pPr algn="ctr"/>
            <a:r>
              <a:rPr lang="es-CO" sz="2800" dirty="0"/>
              <a:t>¡</a:t>
            </a:r>
            <a:r>
              <a:rPr lang="es-CO" sz="2800" dirty="0" smtClean="0"/>
              <a:t>Muy bien agente! Al parecer, has vuelto por otra de tus ideas.</a:t>
            </a:r>
          </a:p>
          <a:p>
            <a:pPr algn="ctr"/>
            <a:endParaRPr lang="es-CO" sz="2800" dirty="0"/>
          </a:p>
          <a:p>
            <a:pPr algn="ctr"/>
            <a:r>
              <a:rPr lang="es-CO" sz="2800" dirty="0" smtClean="0"/>
              <a:t> </a:t>
            </a:r>
            <a:r>
              <a:rPr lang="es-CO" sz="2800" dirty="0"/>
              <a:t>A</a:t>
            </a:r>
            <a:r>
              <a:rPr lang="es-CO" sz="2800" dirty="0" smtClean="0"/>
              <a:t> continuación entrarás a nuestra matriz </a:t>
            </a:r>
            <a:r>
              <a:rPr lang="es-CO" sz="2800" dirty="0" smtClean="0"/>
              <a:t>madre de </a:t>
            </a:r>
            <a:r>
              <a:rPr lang="es-CO" sz="2800" dirty="0" smtClean="0"/>
              <a:t>ideación.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18" y="836932"/>
            <a:ext cx="3262370" cy="586236"/>
          </a:xfrm>
          <a:prstGeom prst="rect">
            <a:avLst/>
          </a:prstGeom>
        </p:spPr>
      </p:pic>
      <p:sp>
        <p:nvSpPr>
          <p:cNvPr id="9" name="Elipse 8"/>
          <p:cNvSpPr/>
          <p:nvPr/>
        </p:nvSpPr>
        <p:spPr>
          <a:xfrm>
            <a:off x="3758312" y="836932"/>
            <a:ext cx="511940" cy="552611"/>
          </a:xfrm>
          <a:prstGeom prst="ellipse">
            <a:avLst/>
          </a:prstGeom>
          <a:solidFill>
            <a:srgbClr val="860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/>
              <a:t>0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61944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01" y="1219200"/>
            <a:ext cx="5578191" cy="100584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18" y="1555390"/>
            <a:ext cx="3262370" cy="586236"/>
          </a:xfrm>
          <a:prstGeom prst="rect">
            <a:avLst/>
          </a:prstGeom>
        </p:spPr>
      </p:pic>
      <p:sp>
        <p:nvSpPr>
          <p:cNvPr id="4" name="Elipse 3"/>
          <p:cNvSpPr/>
          <p:nvPr/>
        </p:nvSpPr>
        <p:spPr>
          <a:xfrm>
            <a:off x="3758312" y="1555390"/>
            <a:ext cx="511940" cy="552611"/>
          </a:xfrm>
          <a:prstGeom prst="ellipse">
            <a:avLst/>
          </a:prstGeom>
          <a:solidFill>
            <a:srgbClr val="860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/>
              <a:t>0</a:t>
            </a:r>
            <a:endParaRPr lang="es-ES" sz="2800" dirty="0"/>
          </a:p>
        </p:txBody>
      </p:sp>
      <p:sp>
        <p:nvSpPr>
          <p:cNvPr id="5" name="CuadroTexto 4"/>
          <p:cNvSpPr txBox="1"/>
          <p:nvPr/>
        </p:nvSpPr>
        <p:spPr>
          <a:xfrm>
            <a:off x="4315245" y="9470572"/>
            <a:ext cx="1216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</a:rPr>
              <a:t>Equipos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5345230" y="9502838"/>
            <a:ext cx="1216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</a:rPr>
              <a:t>Transporte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313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01" y="1219200"/>
            <a:ext cx="5578191" cy="100584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18" y="1620703"/>
            <a:ext cx="3262370" cy="586236"/>
          </a:xfrm>
          <a:prstGeom prst="rect">
            <a:avLst/>
          </a:prstGeom>
        </p:spPr>
      </p:pic>
      <p:sp>
        <p:nvSpPr>
          <p:cNvPr id="4" name="Elipse 3"/>
          <p:cNvSpPr/>
          <p:nvPr/>
        </p:nvSpPr>
        <p:spPr>
          <a:xfrm>
            <a:off x="3758312" y="1620703"/>
            <a:ext cx="511940" cy="552611"/>
          </a:xfrm>
          <a:prstGeom prst="ellipse">
            <a:avLst/>
          </a:prstGeom>
          <a:solidFill>
            <a:srgbClr val="860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/>
              <a:t>0</a:t>
            </a:r>
            <a:endParaRPr lang="es-ES" sz="2800" dirty="0"/>
          </a:p>
        </p:txBody>
      </p:sp>
      <p:sp>
        <p:nvSpPr>
          <p:cNvPr id="5" name="Rectángulo 4"/>
          <p:cNvSpPr/>
          <p:nvPr/>
        </p:nvSpPr>
        <p:spPr>
          <a:xfrm>
            <a:off x="1064287" y="1284514"/>
            <a:ext cx="5747657" cy="9993086"/>
          </a:xfrm>
          <a:prstGeom prst="rect">
            <a:avLst/>
          </a:prstGeom>
          <a:solidFill>
            <a:schemeClr val="tx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6" name="Grupo 5"/>
          <p:cNvGrpSpPr/>
          <p:nvPr/>
        </p:nvGrpSpPr>
        <p:grpSpPr>
          <a:xfrm>
            <a:off x="1096659" y="1913821"/>
            <a:ext cx="764763" cy="1107996"/>
            <a:chOff x="966068" y="1370463"/>
            <a:chExt cx="764763" cy="1107996"/>
          </a:xfrm>
        </p:grpSpPr>
        <p:sp>
          <p:nvSpPr>
            <p:cNvPr id="7" name="CuadroTexto 6"/>
            <p:cNvSpPr txBox="1"/>
            <p:nvPr/>
          </p:nvSpPr>
          <p:spPr>
            <a:xfrm>
              <a:off x="1095938" y="1370463"/>
              <a:ext cx="481734" cy="1107996"/>
            </a:xfrm>
            <a:prstGeom prst="rect">
              <a:avLst/>
            </a:prstGeom>
            <a:noFill/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s-CO" sz="6600" b="1" dirty="0" smtClean="0">
                  <a:solidFill>
                    <a:schemeClr val="bg1"/>
                  </a:solidFill>
                </a:rPr>
                <a:t>?</a:t>
              </a:r>
              <a:endParaRPr lang="es-CO" sz="6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Elipse 7"/>
            <p:cNvSpPr/>
            <p:nvPr/>
          </p:nvSpPr>
          <p:spPr>
            <a:xfrm>
              <a:off x="966068" y="1550059"/>
              <a:ext cx="764763" cy="748804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bg1"/>
                </a:solidFill>
              </a:endParaRPr>
            </a:p>
          </p:txBody>
        </p:sp>
      </p:grpSp>
      <p:sp>
        <p:nvSpPr>
          <p:cNvPr id="9" name="Rectángulo 8"/>
          <p:cNvSpPr/>
          <p:nvPr/>
        </p:nvSpPr>
        <p:spPr>
          <a:xfrm>
            <a:off x="2120084" y="2242056"/>
            <a:ext cx="3689350" cy="646331"/>
          </a:xfrm>
          <a:prstGeom prst="rect">
            <a:avLst/>
          </a:prstGeom>
          <a:solidFill>
            <a:schemeClr val="tx1">
              <a:alpha val="23000"/>
            </a:schemeClr>
          </a:solidFill>
        </p:spPr>
        <p:txBody>
          <a:bodyPr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</a:rPr>
              <a:t>Cada color identifica tus ideas por planeta.</a:t>
            </a:r>
            <a:endParaRPr lang="es-CO" dirty="0">
              <a:solidFill>
                <a:schemeClr val="bg1"/>
              </a:solidFill>
            </a:endParaRPr>
          </a:p>
        </p:txBody>
      </p:sp>
      <p:grpSp>
        <p:nvGrpSpPr>
          <p:cNvPr id="10" name="Grupo 9"/>
          <p:cNvGrpSpPr/>
          <p:nvPr/>
        </p:nvGrpSpPr>
        <p:grpSpPr>
          <a:xfrm>
            <a:off x="1360258" y="9098392"/>
            <a:ext cx="764763" cy="1107996"/>
            <a:chOff x="966068" y="1370463"/>
            <a:chExt cx="764763" cy="1107996"/>
          </a:xfrm>
        </p:grpSpPr>
        <p:sp>
          <p:nvSpPr>
            <p:cNvPr id="11" name="CuadroTexto 10"/>
            <p:cNvSpPr txBox="1"/>
            <p:nvPr/>
          </p:nvSpPr>
          <p:spPr>
            <a:xfrm>
              <a:off x="1095938" y="1370463"/>
              <a:ext cx="481734" cy="1107996"/>
            </a:xfrm>
            <a:prstGeom prst="rect">
              <a:avLst/>
            </a:prstGeom>
            <a:noFill/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s-CO" sz="6600" b="1" dirty="0" smtClean="0">
                  <a:solidFill>
                    <a:schemeClr val="bg1"/>
                  </a:solidFill>
                </a:rPr>
                <a:t>?</a:t>
              </a:r>
              <a:endParaRPr lang="es-CO" sz="66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Elipse 11"/>
            <p:cNvSpPr/>
            <p:nvPr/>
          </p:nvSpPr>
          <p:spPr>
            <a:xfrm>
              <a:off x="966068" y="1550059"/>
              <a:ext cx="764763" cy="748804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bg1"/>
                </a:solidFill>
              </a:endParaRPr>
            </a:p>
          </p:txBody>
        </p:sp>
      </p:grpSp>
      <p:sp>
        <p:nvSpPr>
          <p:cNvPr id="16" name="Rectángulo 15"/>
          <p:cNvSpPr/>
          <p:nvPr/>
        </p:nvSpPr>
        <p:spPr>
          <a:xfrm>
            <a:off x="2079593" y="9144558"/>
            <a:ext cx="3689350" cy="923330"/>
          </a:xfrm>
          <a:prstGeom prst="rect">
            <a:avLst/>
          </a:prstGeom>
          <a:solidFill>
            <a:schemeClr val="tx1">
              <a:alpha val="23000"/>
            </a:schemeClr>
          </a:solidFill>
        </p:spPr>
        <p:txBody>
          <a:bodyPr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</a:rPr>
              <a:t>Si necesitas filtrar tus ideas, escoge la categoría que necesitas visualizar en este panel.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891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01" y="1219200"/>
            <a:ext cx="5578191" cy="100584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18" y="1620703"/>
            <a:ext cx="3262370" cy="586236"/>
          </a:xfrm>
          <a:prstGeom prst="rect">
            <a:avLst/>
          </a:prstGeom>
        </p:spPr>
      </p:pic>
      <p:sp>
        <p:nvSpPr>
          <p:cNvPr id="4" name="Elipse 3"/>
          <p:cNvSpPr/>
          <p:nvPr/>
        </p:nvSpPr>
        <p:spPr>
          <a:xfrm>
            <a:off x="3758312" y="1620703"/>
            <a:ext cx="511940" cy="552611"/>
          </a:xfrm>
          <a:prstGeom prst="ellipse">
            <a:avLst/>
          </a:prstGeom>
          <a:solidFill>
            <a:srgbClr val="860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/>
              <a:t>0</a:t>
            </a:r>
            <a:endParaRPr lang="es-ES" sz="2800" dirty="0"/>
          </a:p>
        </p:txBody>
      </p:sp>
      <p:sp>
        <p:nvSpPr>
          <p:cNvPr id="5" name="Rectángulo 4"/>
          <p:cNvSpPr/>
          <p:nvPr/>
        </p:nvSpPr>
        <p:spPr>
          <a:xfrm>
            <a:off x="1064287" y="1284514"/>
            <a:ext cx="5747657" cy="9993086"/>
          </a:xfrm>
          <a:prstGeom prst="rect">
            <a:avLst/>
          </a:prstGeom>
          <a:solidFill>
            <a:schemeClr val="tx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 13"/>
          <p:cNvSpPr/>
          <p:nvPr/>
        </p:nvSpPr>
        <p:spPr>
          <a:xfrm>
            <a:off x="2059753" y="5182554"/>
            <a:ext cx="3689350" cy="646331"/>
          </a:xfrm>
          <a:prstGeom prst="rect">
            <a:avLst/>
          </a:prstGeom>
          <a:solidFill>
            <a:schemeClr val="tx1">
              <a:alpha val="23000"/>
            </a:schemeClr>
          </a:solidFill>
        </p:spPr>
        <p:txBody>
          <a:bodyPr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</a:rPr>
              <a:t>Estas seguro que esa es la idea que vas a elegir.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4699654" y="6188271"/>
            <a:ext cx="540316" cy="369332"/>
          </a:xfrm>
          <a:prstGeom prst="rect">
            <a:avLst/>
          </a:prstGeom>
          <a:solidFill>
            <a:schemeClr val="tx1">
              <a:alpha val="23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</a:rPr>
              <a:t>SI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2240873" y="6188271"/>
            <a:ext cx="540316" cy="369332"/>
          </a:xfrm>
          <a:prstGeom prst="rect">
            <a:avLst/>
          </a:prstGeom>
          <a:solidFill>
            <a:schemeClr val="tx1">
              <a:alpha val="23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s-CO" dirty="0" smtClean="0">
                <a:solidFill>
                  <a:schemeClr val="bg1"/>
                </a:solidFill>
              </a:rPr>
              <a:t>NO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924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00" y="7492042"/>
            <a:ext cx="2334200" cy="3161905"/>
          </a:xfrm>
          <a:prstGeom prst="rect">
            <a:avLst/>
          </a:prstGeom>
        </p:spPr>
      </p:pic>
      <p:sp>
        <p:nvSpPr>
          <p:cNvPr id="5" name="Llamada rectangular redondeada 4"/>
          <p:cNvSpPr/>
          <p:nvPr/>
        </p:nvSpPr>
        <p:spPr>
          <a:xfrm>
            <a:off x="1295401" y="1579418"/>
            <a:ext cx="4918364" cy="7493577"/>
          </a:xfrm>
          <a:custGeom>
            <a:avLst/>
            <a:gdLst>
              <a:gd name="connsiteX0" fmla="*/ 0 w 4322619"/>
              <a:gd name="connsiteY0" fmla="*/ 720451 h 6068291"/>
              <a:gd name="connsiteX1" fmla="*/ 720451 w 4322619"/>
              <a:gd name="connsiteY1" fmla="*/ 0 h 6068291"/>
              <a:gd name="connsiteX2" fmla="*/ 720437 w 4322619"/>
              <a:gd name="connsiteY2" fmla="*/ 0 h 6068291"/>
              <a:gd name="connsiteX3" fmla="*/ 720437 w 4322619"/>
              <a:gd name="connsiteY3" fmla="*/ 0 h 6068291"/>
              <a:gd name="connsiteX4" fmla="*/ 1801091 w 4322619"/>
              <a:gd name="connsiteY4" fmla="*/ 0 h 6068291"/>
              <a:gd name="connsiteX5" fmla="*/ 3602168 w 4322619"/>
              <a:gd name="connsiteY5" fmla="*/ 0 h 6068291"/>
              <a:gd name="connsiteX6" fmla="*/ 4322619 w 4322619"/>
              <a:gd name="connsiteY6" fmla="*/ 720451 h 6068291"/>
              <a:gd name="connsiteX7" fmla="*/ 4322619 w 4322619"/>
              <a:gd name="connsiteY7" fmla="*/ 3539836 h 6068291"/>
              <a:gd name="connsiteX8" fmla="*/ 4322619 w 4322619"/>
              <a:gd name="connsiteY8" fmla="*/ 3539836 h 6068291"/>
              <a:gd name="connsiteX9" fmla="*/ 4322619 w 4322619"/>
              <a:gd name="connsiteY9" fmla="*/ 5056909 h 6068291"/>
              <a:gd name="connsiteX10" fmla="*/ 4322619 w 4322619"/>
              <a:gd name="connsiteY10" fmla="*/ 5347840 h 6068291"/>
              <a:gd name="connsiteX11" fmla="*/ 3602168 w 4322619"/>
              <a:gd name="connsiteY11" fmla="*/ 6068291 h 6068291"/>
              <a:gd name="connsiteX12" fmla="*/ 1801091 w 4322619"/>
              <a:gd name="connsiteY12" fmla="*/ 6068291 h 6068291"/>
              <a:gd name="connsiteX13" fmla="*/ 1260778 w 4322619"/>
              <a:gd name="connsiteY13" fmla="*/ 6826827 h 6068291"/>
              <a:gd name="connsiteX14" fmla="*/ 720437 w 4322619"/>
              <a:gd name="connsiteY14" fmla="*/ 6068291 h 6068291"/>
              <a:gd name="connsiteX15" fmla="*/ 720451 w 4322619"/>
              <a:gd name="connsiteY15" fmla="*/ 6068291 h 6068291"/>
              <a:gd name="connsiteX16" fmla="*/ 0 w 4322619"/>
              <a:gd name="connsiteY16" fmla="*/ 5347840 h 6068291"/>
              <a:gd name="connsiteX17" fmla="*/ 0 w 4322619"/>
              <a:gd name="connsiteY17" fmla="*/ 5056909 h 6068291"/>
              <a:gd name="connsiteX18" fmla="*/ 0 w 4322619"/>
              <a:gd name="connsiteY18" fmla="*/ 3539836 h 6068291"/>
              <a:gd name="connsiteX19" fmla="*/ 0 w 4322619"/>
              <a:gd name="connsiteY19" fmla="*/ 3539836 h 6068291"/>
              <a:gd name="connsiteX20" fmla="*/ 0 w 4322619"/>
              <a:gd name="connsiteY20" fmla="*/ 720451 h 6068291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720451 w 4322619"/>
              <a:gd name="connsiteY15" fmla="*/ 6068291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720437 w 4322619"/>
              <a:gd name="connsiteY14" fmla="*/ 6068291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1676415 w 4322619"/>
              <a:gd name="connsiteY15" fmla="*/ 61929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6826827"/>
              <a:gd name="connsiteX1" fmla="*/ 720451 w 4322619"/>
              <a:gd name="connsiteY1" fmla="*/ 0 h 6826827"/>
              <a:gd name="connsiteX2" fmla="*/ 720437 w 4322619"/>
              <a:gd name="connsiteY2" fmla="*/ 0 h 6826827"/>
              <a:gd name="connsiteX3" fmla="*/ 720437 w 4322619"/>
              <a:gd name="connsiteY3" fmla="*/ 0 h 6826827"/>
              <a:gd name="connsiteX4" fmla="*/ 1801091 w 4322619"/>
              <a:gd name="connsiteY4" fmla="*/ 0 h 6826827"/>
              <a:gd name="connsiteX5" fmla="*/ 3602168 w 4322619"/>
              <a:gd name="connsiteY5" fmla="*/ 0 h 6826827"/>
              <a:gd name="connsiteX6" fmla="*/ 4322619 w 4322619"/>
              <a:gd name="connsiteY6" fmla="*/ 720451 h 6826827"/>
              <a:gd name="connsiteX7" fmla="*/ 4322619 w 4322619"/>
              <a:gd name="connsiteY7" fmla="*/ 3539836 h 6826827"/>
              <a:gd name="connsiteX8" fmla="*/ 4322619 w 4322619"/>
              <a:gd name="connsiteY8" fmla="*/ 3539836 h 6826827"/>
              <a:gd name="connsiteX9" fmla="*/ 4322619 w 4322619"/>
              <a:gd name="connsiteY9" fmla="*/ 5056909 h 6826827"/>
              <a:gd name="connsiteX10" fmla="*/ 4322619 w 4322619"/>
              <a:gd name="connsiteY10" fmla="*/ 5347840 h 6826827"/>
              <a:gd name="connsiteX11" fmla="*/ 3602168 w 4322619"/>
              <a:gd name="connsiteY11" fmla="*/ 6068291 h 6826827"/>
              <a:gd name="connsiteX12" fmla="*/ 2237509 w 4322619"/>
              <a:gd name="connsiteY12" fmla="*/ 6234545 h 6826827"/>
              <a:gd name="connsiteX13" fmla="*/ 1260778 w 4322619"/>
              <a:gd name="connsiteY13" fmla="*/ 6826827 h 6826827"/>
              <a:gd name="connsiteX14" fmla="*/ 1343892 w 4322619"/>
              <a:gd name="connsiteY14" fmla="*/ 6380018 h 6826827"/>
              <a:gd name="connsiteX15" fmla="*/ 990615 w 4322619"/>
              <a:gd name="connsiteY15" fmla="*/ 6116782 h 6826827"/>
              <a:gd name="connsiteX16" fmla="*/ 0 w 4322619"/>
              <a:gd name="connsiteY16" fmla="*/ 5347840 h 6826827"/>
              <a:gd name="connsiteX17" fmla="*/ 0 w 4322619"/>
              <a:gd name="connsiteY17" fmla="*/ 5056909 h 6826827"/>
              <a:gd name="connsiteX18" fmla="*/ 0 w 4322619"/>
              <a:gd name="connsiteY18" fmla="*/ 3539836 h 6826827"/>
              <a:gd name="connsiteX19" fmla="*/ 0 w 4322619"/>
              <a:gd name="connsiteY19" fmla="*/ 3539836 h 6826827"/>
              <a:gd name="connsiteX20" fmla="*/ 0 w 4322619"/>
              <a:gd name="connsiteY20" fmla="*/ 720451 h 68268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237509 w 4322619"/>
              <a:gd name="connsiteY12" fmla="*/ 623454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602168 w 4322619"/>
              <a:gd name="connsiteY11" fmla="*/ 606829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36427"/>
              <a:gd name="connsiteX1" fmla="*/ 720451 w 4322619"/>
              <a:gd name="connsiteY1" fmla="*/ 0 h 7436427"/>
              <a:gd name="connsiteX2" fmla="*/ 720437 w 4322619"/>
              <a:gd name="connsiteY2" fmla="*/ 0 h 7436427"/>
              <a:gd name="connsiteX3" fmla="*/ 720437 w 4322619"/>
              <a:gd name="connsiteY3" fmla="*/ 0 h 7436427"/>
              <a:gd name="connsiteX4" fmla="*/ 1801091 w 4322619"/>
              <a:gd name="connsiteY4" fmla="*/ 0 h 7436427"/>
              <a:gd name="connsiteX5" fmla="*/ 3602168 w 4322619"/>
              <a:gd name="connsiteY5" fmla="*/ 0 h 7436427"/>
              <a:gd name="connsiteX6" fmla="*/ 4322619 w 4322619"/>
              <a:gd name="connsiteY6" fmla="*/ 720451 h 7436427"/>
              <a:gd name="connsiteX7" fmla="*/ 4322619 w 4322619"/>
              <a:gd name="connsiteY7" fmla="*/ 3539836 h 7436427"/>
              <a:gd name="connsiteX8" fmla="*/ 4322619 w 4322619"/>
              <a:gd name="connsiteY8" fmla="*/ 3539836 h 7436427"/>
              <a:gd name="connsiteX9" fmla="*/ 4322619 w 4322619"/>
              <a:gd name="connsiteY9" fmla="*/ 5056909 h 7436427"/>
              <a:gd name="connsiteX10" fmla="*/ 4322619 w 4322619"/>
              <a:gd name="connsiteY10" fmla="*/ 5347840 h 7436427"/>
              <a:gd name="connsiteX11" fmla="*/ 3583118 w 4322619"/>
              <a:gd name="connsiteY11" fmla="*/ 6315941 h 7436427"/>
              <a:gd name="connsiteX12" fmla="*/ 2466109 w 4322619"/>
              <a:gd name="connsiteY12" fmla="*/ 6482195 h 7436427"/>
              <a:gd name="connsiteX13" fmla="*/ 1184578 w 4322619"/>
              <a:gd name="connsiteY13" fmla="*/ 7436427 h 7436427"/>
              <a:gd name="connsiteX14" fmla="*/ 1343892 w 4322619"/>
              <a:gd name="connsiteY14" fmla="*/ 6380018 h 7436427"/>
              <a:gd name="connsiteX15" fmla="*/ 990615 w 4322619"/>
              <a:gd name="connsiteY15" fmla="*/ 6116782 h 7436427"/>
              <a:gd name="connsiteX16" fmla="*/ 0 w 4322619"/>
              <a:gd name="connsiteY16" fmla="*/ 5347840 h 7436427"/>
              <a:gd name="connsiteX17" fmla="*/ 0 w 4322619"/>
              <a:gd name="connsiteY17" fmla="*/ 5056909 h 7436427"/>
              <a:gd name="connsiteX18" fmla="*/ 0 w 4322619"/>
              <a:gd name="connsiteY18" fmla="*/ 3539836 h 7436427"/>
              <a:gd name="connsiteX19" fmla="*/ 0 w 4322619"/>
              <a:gd name="connsiteY19" fmla="*/ 3539836 h 7436427"/>
              <a:gd name="connsiteX20" fmla="*/ 0 w 4322619"/>
              <a:gd name="connsiteY20" fmla="*/ 720451 h 743642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343892 w 4322619"/>
              <a:gd name="connsiteY14" fmla="*/ 63800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990615 w 4322619"/>
              <a:gd name="connsiteY15" fmla="*/ 61167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30728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812683 w 4322619"/>
              <a:gd name="connsiteY14" fmla="*/ 641811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466109 w 4322619"/>
              <a:gd name="connsiteY12" fmla="*/ 64821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  <a:gd name="connsiteX0" fmla="*/ 0 w 4322619"/>
              <a:gd name="connsiteY0" fmla="*/ 720451 h 7493577"/>
              <a:gd name="connsiteX1" fmla="*/ 720451 w 4322619"/>
              <a:gd name="connsiteY1" fmla="*/ 0 h 7493577"/>
              <a:gd name="connsiteX2" fmla="*/ 720437 w 4322619"/>
              <a:gd name="connsiteY2" fmla="*/ 0 h 7493577"/>
              <a:gd name="connsiteX3" fmla="*/ 720437 w 4322619"/>
              <a:gd name="connsiteY3" fmla="*/ 0 h 7493577"/>
              <a:gd name="connsiteX4" fmla="*/ 1801091 w 4322619"/>
              <a:gd name="connsiteY4" fmla="*/ 0 h 7493577"/>
              <a:gd name="connsiteX5" fmla="*/ 3602168 w 4322619"/>
              <a:gd name="connsiteY5" fmla="*/ 0 h 7493577"/>
              <a:gd name="connsiteX6" fmla="*/ 4322619 w 4322619"/>
              <a:gd name="connsiteY6" fmla="*/ 720451 h 7493577"/>
              <a:gd name="connsiteX7" fmla="*/ 4322619 w 4322619"/>
              <a:gd name="connsiteY7" fmla="*/ 3539836 h 7493577"/>
              <a:gd name="connsiteX8" fmla="*/ 4322619 w 4322619"/>
              <a:gd name="connsiteY8" fmla="*/ 3539836 h 7493577"/>
              <a:gd name="connsiteX9" fmla="*/ 4322619 w 4322619"/>
              <a:gd name="connsiteY9" fmla="*/ 5056909 h 7493577"/>
              <a:gd name="connsiteX10" fmla="*/ 4322619 w 4322619"/>
              <a:gd name="connsiteY10" fmla="*/ 5347840 h 7493577"/>
              <a:gd name="connsiteX11" fmla="*/ 3583118 w 4322619"/>
              <a:gd name="connsiteY11" fmla="*/ 6315941 h 7493577"/>
              <a:gd name="connsiteX12" fmla="*/ 2583307 w 4322619"/>
              <a:gd name="connsiteY12" fmla="*/ 6520295 h 7493577"/>
              <a:gd name="connsiteX13" fmla="*/ 1569656 w 4322619"/>
              <a:gd name="connsiteY13" fmla="*/ 7493577 h 7493577"/>
              <a:gd name="connsiteX14" fmla="*/ 1913139 w 4322619"/>
              <a:gd name="connsiteY14" fmla="*/ 6475268 h 7493577"/>
              <a:gd name="connsiteX15" fmla="*/ 1124555 w 4322619"/>
              <a:gd name="connsiteY15" fmla="*/ 6402532 h 7493577"/>
              <a:gd name="connsiteX16" fmla="*/ 0 w 4322619"/>
              <a:gd name="connsiteY16" fmla="*/ 5347840 h 7493577"/>
              <a:gd name="connsiteX17" fmla="*/ 0 w 4322619"/>
              <a:gd name="connsiteY17" fmla="*/ 5056909 h 7493577"/>
              <a:gd name="connsiteX18" fmla="*/ 0 w 4322619"/>
              <a:gd name="connsiteY18" fmla="*/ 3539836 h 7493577"/>
              <a:gd name="connsiteX19" fmla="*/ 0 w 4322619"/>
              <a:gd name="connsiteY19" fmla="*/ 3539836 h 7493577"/>
              <a:gd name="connsiteX20" fmla="*/ 0 w 4322619"/>
              <a:gd name="connsiteY20" fmla="*/ 720451 h 749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322619" h="7493577">
                <a:moveTo>
                  <a:pt x="0" y="720451"/>
                </a:moveTo>
                <a:cubicBezTo>
                  <a:pt x="0" y="322557"/>
                  <a:pt x="322557" y="0"/>
                  <a:pt x="720451" y="0"/>
                </a:cubicBezTo>
                <a:lnTo>
                  <a:pt x="720437" y="0"/>
                </a:lnTo>
                <a:lnTo>
                  <a:pt x="720437" y="0"/>
                </a:lnTo>
                <a:lnTo>
                  <a:pt x="1801091" y="0"/>
                </a:lnTo>
                <a:lnTo>
                  <a:pt x="3602168" y="0"/>
                </a:lnTo>
                <a:cubicBezTo>
                  <a:pt x="4000062" y="0"/>
                  <a:pt x="4322619" y="322557"/>
                  <a:pt x="4322619" y="720451"/>
                </a:cubicBezTo>
                <a:lnTo>
                  <a:pt x="4322619" y="3539836"/>
                </a:lnTo>
                <a:lnTo>
                  <a:pt x="4322619" y="3539836"/>
                </a:lnTo>
                <a:lnTo>
                  <a:pt x="4322619" y="5056909"/>
                </a:lnTo>
                <a:lnTo>
                  <a:pt x="4322619" y="5347840"/>
                </a:lnTo>
                <a:cubicBezTo>
                  <a:pt x="4322619" y="5745734"/>
                  <a:pt x="3981012" y="6315941"/>
                  <a:pt x="3583118" y="6315941"/>
                </a:cubicBezTo>
                <a:lnTo>
                  <a:pt x="2583307" y="6520295"/>
                </a:lnTo>
                <a:lnTo>
                  <a:pt x="1569656" y="7493577"/>
                </a:lnTo>
                <a:lnTo>
                  <a:pt x="1913139" y="6475268"/>
                </a:lnTo>
                <a:lnTo>
                  <a:pt x="1124555" y="6402532"/>
                </a:lnTo>
                <a:cubicBezTo>
                  <a:pt x="726661" y="6402532"/>
                  <a:pt x="0" y="5745734"/>
                  <a:pt x="0" y="5347840"/>
                </a:cubicBezTo>
                <a:lnTo>
                  <a:pt x="0" y="5056909"/>
                </a:lnTo>
                <a:lnTo>
                  <a:pt x="0" y="3539836"/>
                </a:lnTo>
                <a:lnTo>
                  <a:pt x="0" y="3539836"/>
                </a:lnTo>
                <a:lnTo>
                  <a:pt x="0" y="72045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116000" rtlCol="0" anchor="t"/>
          <a:lstStyle/>
          <a:p>
            <a:pPr algn="ctr"/>
            <a:r>
              <a:rPr lang="es-CO" sz="2800" dirty="0" smtClean="0"/>
              <a:t>Perfecto! Como ya tienes claro el planeta que quieres ayudar y la idea que quieres trabajar.</a:t>
            </a:r>
          </a:p>
          <a:p>
            <a:pPr algn="ctr"/>
            <a:r>
              <a:rPr lang="es-CO" sz="2800" dirty="0" smtClean="0"/>
              <a:t>Nos vamos directo a la fase líquida.</a:t>
            </a:r>
          </a:p>
          <a:p>
            <a:pPr algn="ctr"/>
            <a:r>
              <a:rPr lang="es-CO" sz="2800" dirty="0"/>
              <a:t>¡</a:t>
            </a:r>
            <a:r>
              <a:rPr lang="es-CO" sz="2800" dirty="0" smtClean="0"/>
              <a:t>Mucha suerte con tu nueva misión!</a:t>
            </a:r>
            <a:endParaRPr lang="es-CO" sz="2800" dirty="0" smtClean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18" y="836932"/>
            <a:ext cx="3262370" cy="586236"/>
          </a:xfrm>
          <a:prstGeom prst="rect">
            <a:avLst/>
          </a:prstGeom>
        </p:spPr>
      </p:pic>
      <p:sp>
        <p:nvSpPr>
          <p:cNvPr id="9" name="Elipse 8"/>
          <p:cNvSpPr/>
          <p:nvPr/>
        </p:nvSpPr>
        <p:spPr>
          <a:xfrm>
            <a:off x="3758312" y="836932"/>
            <a:ext cx="511940" cy="552611"/>
          </a:xfrm>
          <a:prstGeom prst="ellipse">
            <a:avLst/>
          </a:prstGeom>
          <a:solidFill>
            <a:srgbClr val="860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/>
              <a:t>0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63427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356" y="3081115"/>
            <a:ext cx="4231999" cy="4231999"/>
          </a:xfrm>
          <a:prstGeom prst="rect">
            <a:avLst/>
          </a:prstGeom>
        </p:spPr>
      </p:pic>
      <p:grpSp>
        <p:nvGrpSpPr>
          <p:cNvPr id="5" name="Grupo 4"/>
          <p:cNvGrpSpPr/>
          <p:nvPr/>
        </p:nvGrpSpPr>
        <p:grpSpPr>
          <a:xfrm rot="11705998">
            <a:off x="1111965" y="8156435"/>
            <a:ext cx="3312947" cy="1819804"/>
            <a:chOff x="4467088" y="4068770"/>
            <a:chExt cx="1379045" cy="859656"/>
          </a:xfrm>
        </p:grpSpPr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805259">
              <a:off x="5404270" y="4486563"/>
              <a:ext cx="441863" cy="441863"/>
            </a:xfrm>
            <a:prstGeom prst="rect">
              <a:avLst/>
            </a:prstGeom>
          </p:spPr>
        </p:pic>
        <p:cxnSp>
          <p:nvCxnSpPr>
            <p:cNvPr id="7" name="Conector recto 15"/>
            <p:cNvCxnSpPr/>
            <p:nvPr/>
          </p:nvCxnSpPr>
          <p:spPr>
            <a:xfrm rot="11211239" flipH="1" flipV="1">
              <a:off x="4467088" y="4068770"/>
              <a:ext cx="1003050" cy="257093"/>
            </a:xfrm>
            <a:prstGeom prst="curvedConnector3">
              <a:avLst>
                <a:gd name="adj1" fmla="val 97807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Imagen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18" y="836932"/>
            <a:ext cx="3262370" cy="586236"/>
          </a:xfrm>
          <a:prstGeom prst="rect">
            <a:avLst/>
          </a:prstGeom>
        </p:spPr>
      </p:pic>
      <p:sp>
        <p:nvSpPr>
          <p:cNvPr id="13" name="Elipse 12"/>
          <p:cNvSpPr/>
          <p:nvPr/>
        </p:nvSpPr>
        <p:spPr>
          <a:xfrm>
            <a:off x="3758312" y="836932"/>
            <a:ext cx="511940" cy="552611"/>
          </a:xfrm>
          <a:prstGeom prst="ellipse">
            <a:avLst/>
          </a:prstGeom>
          <a:solidFill>
            <a:srgbClr val="860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 smtClean="0"/>
              <a:t>0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039723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5" y="354690"/>
            <a:ext cx="6270878" cy="10986840"/>
          </a:xfrm>
          <a:prstGeom prst="rect">
            <a:avLst/>
          </a:prstGeom>
        </p:spPr>
      </p:pic>
      <p:sp>
        <p:nvSpPr>
          <p:cNvPr id="4" name="AutoShape 2" descr="Resultado de imagen para celular"/>
          <p:cNvSpPr>
            <a:spLocks noChangeAspect="1" noChangeArrowheads="1"/>
          </p:cNvSpPr>
          <p:nvPr/>
        </p:nvSpPr>
        <p:spPr bwMode="auto">
          <a:xfrm>
            <a:off x="2566266" y="2671474"/>
            <a:ext cx="388620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19" name="Grupo 18"/>
          <p:cNvGrpSpPr/>
          <p:nvPr/>
        </p:nvGrpSpPr>
        <p:grpSpPr>
          <a:xfrm>
            <a:off x="1377587" y="2000764"/>
            <a:ext cx="3465265" cy="5756282"/>
            <a:chOff x="1065911" y="2671473"/>
            <a:chExt cx="3465265" cy="5756282"/>
          </a:xfrm>
        </p:grpSpPr>
        <p:sp>
          <p:nvSpPr>
            <p:cNvPr id="8" name="Rectángulo 7"/>
            <p:cNvSpPr/>
            <p:nvPr/>
          </p:nvSpPr>
          <p:spPr>
            <a:xfrm>
              <a:off x="1068673" y="2671473"/>
              <a:ext cx="1674528" cy="1356241"/>
            </a:xfrm>
            <a:prstGeom prst="rect">
              <a:avLst/>
            </a:prstGeom>
            <a:solidFill>
              <a:schemeClr val="bg1"/>
            </a:solidFill>
            <a:ln w="889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Rectángulo 11"/>
            <p:cNvSpPr/>
            <p:nvPr/>
          </p:nvSpPr>
          <p:spPr>
            <a:xfrm>
              <a:off x="2853847" y="2671473"/>
              <a:ext cx="1674528" cy="1356241"/>
            </a:xfrm>
            <a:prstGeom prst="rect">
              <a:avLst/>
            </a:prstGeom>
            <a:solidFill>
              <a:schemeClr val="bg1"/>
            </a:solidFill>
            <a:ln w="889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Rectángulo 12"/>
            <p:cNvSpPr/>
            <p:nvPr/>
          </p:nvSpPr>
          <p:spPr>
            <a:xfrm>
              <a:off x="1065911" y="4136569"/>
              <a:ext cx="1674528" cy="1356241"/>
            </a:xfrm>
            <a:prstGeom prst="rect">
              <a:avLst/>
            </a:prstGeom>
            <a:solidFill>
              <a:schemeClr val="bg1"/>
            </a:solidFill>
            <a:ln w="889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4" name="Rectángulo 13"/>
            <p:cNvSpPr/>
            <p:nvPr/>
          </p:nvSpPr>
          <p:spPr>
            <a:xfrm>
              <a:off x="2851163" y="4136572"/>
              <a:ext cx="1674528" cy="1356241"/>
            </a:xfrm>
            <a:prstGeom prst="rect">
              <a:avLst/>
            </a:prstGeom>
            <a:solidFill>
              <a:schemeClr val="bg1"/>
            </a:solidFill>
            <a:ln w="889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Rectángulo 14"/>
            <p:cNvSpPr/>
            <p:nvPr/>
          </p:nvSpPr>
          <p:spPr>
            <a:xfrm>
              <a:off x="1065914" y="5595248"/>
              <a:ext cx="1674528" cy="1356241"/>
            </a:xfrm>
            <a:prstGeom prst="rect">
              <a:avLst/>
            </a:prstGeom>
            <a:solidFill>
              <a:schemeClr val="bg1"/>
            </a:solidFill>
            <a:ln w="889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2850274" y="5601064"/>
              <a:ext cx="1674528" cy="1356241"/>
            </a:xfrm>
            <a:prstGeom prst="rect">
              <a:avLst/>
            </a:prstGeom>
            <a:solidFill>
              <a:schemeClr val="bg1"/>
            </a:solidFill>
            <a:ln w="889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065911" y="7053927"/>
              <a:ext cx="1674528" cy="1356241"/>
            </a:xfrm>
            <a:prstGeom prst="rect">
              <a:avLst/>
            </a:prstGeom>
            <a:solidFill>
              <a:schemeClr val="bg1"/>
            </a:solidFill>
            <a:ln w="889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8" name="Rectángulo 17"/>
            <p:cNvSpPr/>
            <p:nvPr/>
          </p:nvSpPr>
          <p:spPr>
            <a:xfrm>
              <a:off x="2856648" y="7071514"/>
              <a:ext cx="1674528" cy="1356241"/>
            </a:xfrm>
            <a:prstGeom prst="rect">
              <a:avLst/>
            </a:prstGeom>
            <a:solidFill>
              <a:schemeClr val="bg1"/>
            </a:solidFill>
            <a:ln w="889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sp>
        <p:nvSpPr>
          <p:cNvPr id="20" name="Rectángulo 19"/>
          <p:cNvSpPr/>
          <p:nvPr/>
        </p:nvSpPr>
        <p:spPr>
          <a:xfrm rot="16200000">
            <a:off x="2386767" y="6453855"/>
            <a:ext cx="2521409" cy="577995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" name="Conector recto 6"/>
          <p:cNvCxnSpPr/>
          <p:nvPr/>
        </p:nvCxnSpPr>
        <p:spPr>
          <a:xfrm>
            <a:off x="892732" y="9899878"/>
            <a:ext cx="762000" cy="522514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1871437" y="9762374"/>
            <a:ext cx="870235" cy="7344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Triángulo isósceles 20"/>
          <p:cNvSpPr/>
          <p:nvPr/>
        </p:nvSpPr>
        <p:spPr>
          <a:xfrm>
            <a:off x="2840865" y="9680831"/>
            <a:ext cx="831998" cy="74995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Llamada de nube 21"/>
          <p:cNvSpPr/>
          <p:nvPr/>
        </p:nvSpPr>
        <p:spPr>
          <a:xfrm>
            <a:off x="3751505" y="9680831"/>
            <a:ext cx="896648" cy="676779"/>
          </a:xfrm>
          <a:prstGeom prst="cloudCallo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3" name="Llamada ovalada 22"/>
          <p:cNvSpPr/>
          <p:nvPr/>
        </p:nvSpPr>
        <p:spPr>
          <a:xfrm>
            <a:off x="841321" y="8665421"/>
            <a:ext cx="762000" cy="783771"/>
          </a:xfrm>
          <a:prstGeom prst="wedgeEllipseCallo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Distinto de 23"/>
          <p:cNvSpPr/>
          <p:nvPr/>
        </p:nvSpPr>
        <p:spPr>
          <a:xfrm>
            <a:off x="1668428" y="8938292"/>
            <a:ext cx="597428" cy="373396"/>
          </a:xfrm>
          <a:prstGeom prst="mathNotEqual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25" name="Explosión 2 24"/>
          <p:cNvSpPr/>
          <p:nvPr/>
        </p:nvSpPr>
        <p:spPr>
          <a:xfrm>
            <a:off x="2294130" y="8491216"/>
            <a:ext cx="899613" cy="1050591"/>
          </a:xfrm>
          <a:prstGeom prst="irregularSeal2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6" name="Imagen 25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221" y="8366615"/>
            <a:ext cx="886411" cy="886411"/>
          </a:xfrm>
          <a:prstGeom prst="rect">
            <a:avLst/>
          </a:prstGeom>
        </p:spPr>
      </p:pic>
      <p:pic>
        <p:nvPicPr>
          <p:cNvPr id="27" name="Imagen 2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4" t="11013" r="26436" b="57679"/>
          <a:stretch/>
        </p:blipFill>
        <p:spPr>
          <a:xfrm>
            <a:off x="4990723" y="9430477"/>
            <a:ext cx="478358" cy="522514"/>
          </a:xfrm>
          <a:prstGeom prst="rect">
            <a:avLst/>
          </a:prstGeom>
        </p:spPr>
      </p:pic>
      <p:pic>
        <p:nvPicPr>
          <p:cNvPr id="28" name="Imagen 2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17" t="23592" r="10878" b="36396"/>
          <a:stretch/>
        </p:blipFill>
        <p:spPr>
          <a:xfrm>
            <a:off x="5512667" y="9477244"/>
            <a:ext cx="516561" cy="475747"/>
          </a:xfrm>
          <a:prstGeom prst="rect">
            <a:avLst/>
          </a:prstGeom>
        </p:spPr>
      </p:pic>
      <p:pic>
        <p:nvPicPr>
          <p:cNvPr id="29" name="Imagen 2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02" t="15548" r="25836" b="55976"/>
          <a:stretch/>
        </p:blipFill>
        <p:spPr>
          <a:xfrm>
            <a:off x="6028221" y="9477244"/>
            <a:ext cx="509228" cy="462969"/>
          </a:xfrm>
          <a:prstGeom prst="rect">
            <a:avLst/>
          </a:prstGeom>
        </p:spPr>
      </p:pic>
      <p:pic>
        <p:nvPicPr>
          <p:cNvPr id="30" name="Imagen 2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8" t="22995" r="16976" b="42398"/>
          <a:stretch/>
        </p:blipFill>
        <p:spPr>
          <a:xfrm>
            <a:off x="5042134" y="10110348"/>
            <a:ext cx="375536" cy="345888"/>
          </a:xfrm>
          <a:prstGeom prst="rect">
            <a:avLst/>
          </a:prstGeom>
        </p:spPr>
      </p:pic>
      <p:pic>
        <p:nvPicPr>
          <p:cNvPr id="31" name="Imagen 3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9" t="29419" r="17645" b="41746"/>
          <a:stretch/>
        </p:blipFill>
        <p:spPr>
          <a:xfrm>
            <a:off x="5469081" y="10046242"/>
            <a:ext cx="560230" cy="409993"/>
          </a:xfrm>
          <a:prstGeom prst="rect">
            <a:avLst/>
          </a:prstGeom>
        </p:spPr>
      </p:pic>
      <p:pic>
        <p:nvPicPr>
          <p:cNvPr id="33" name="Imagen 32"/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926" y="8377882"/>
            <a:ext cx="776540" cy="776540"/>
          </a:xfrm>
          <a:prstGeom prst="rect">
            <a:avLst/>
          </a:prstGeom>
        </p:spPr>
      </p:pic>
      <p:pic>
        <p:nvPicPr>
          <p:cNvPr id="34" name="Imagen 33"/>
          <p:cNvPicPr>
            <a:picLocks noChangeAspect="1"/>
          </p:cNvPicPr>
          <p:nvPr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110" y="8454232"/>
            <a:ext cx="775913" cy="775913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667" y="964445"/>
            <a:ext cx="726651" cy="726651"/>
          </a:xfrm>
          <a:prstGeom prst="rect">
            <a:avLst/>
          </a:prstGeom>
        </p:spPr>
      </p:pic>
      <p:pic>
        <p:nvPicPr>
          <p:cNvPr id="32" name="Imagen 31"/>
          <p:cNvPicPr>
            <a:picLocks noChangeAspect="1"/>
          </p:cNvPicPr>
          <p:nvPr/>
        </p:nvPicPr>
        <p:blipFill rotWithShape="1">
          <a:blip r:embed="rId12" cstate="print">
            <a:duotone>
              <a:prstClr val="black"/>
              <a:srgbClr val="1A9099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62" b="99615" l="4734" r="96095">
                        <a14:foregroundMark x1="49822" y1="14385" x2="49822" y2="14385"/>
                        <a14:foregroundMark x1="45562" y1="21769" x2="45562" y2="21769"/>
                        <a14:foregroundMark x1="55503" y1="22154" x2="55503" y2="22154"/>
                        <a14:foregroundMark x1="52189" y1="16308" x2="52189" y2="16308"/>
                        <a14:foregroundMark x1="47456" y1="17000" x2="47456" y2="17000"/>
                        <a14:foregroundMark x1="41893" y1="21308" x2="41893" y2="21308"/>
                        <a14:foregroundMark x1="58817" y1="21538" x2="58817" y2="21538"/>
                        <a14:foregroundMark x1="43905" y1="23692" x2="43905" y2="23692"/>
                        <a14:foregroundMark x1="54793" y1="24154" x2="54793" y2="241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251" b="50370"/>
          <a:stretch/>
        </p:blipFill>
        <p:spPr>
          <a:xfrm>
            <a:off x="5995160" y="10046242"/>
            <a:ext cx="567995" cy="49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97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3312</TotalTime>
  <Words>295</Words>
  <Application>Microsoft Office PowerPoint</Application>
  <PresentationFormat>Personalizado</PresentationFormat>
  <Paragraphs>59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 CENA</vt:lpstr>
      <vt:lpstr>Arial</vt:lpstr>
      <vt:lpstr>Calibri</vt:lpstr>
      <vt:lpstr>Calibri Light</vt:lpstr>
      <vt:lpstr>Tema de Office</vt:lpstr>
      <vt:lpstr>Presentación de PowerPoint</vt:lpstr>
      <vt:lpstr>RETOMA TUS IDEAS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Windows User</dc:creator>
  <cp:lastModifiedBy>Jeimy Lorena Rojas Cárdenas</cp:lastModifiedBy>
  <cp:revision>327</cp:revision>
  <dcterms:created xsi:type="dcterms:W3CDTF">2018-11-21T21:26:03Z</dcterms:created>
  <dcterms:modified xsi:type="dcterms:W3CDTF">2019-01-15T15:01:11Z</dcterms:modified>
</cp:coreProperties>
</file>

<file path=docProps/thumbnail.jpeg>
</file>